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handoutMasterIdLst>
    <p:handoutMasterId r:id="rId29"/>
  </p:handoutMasterIdLst>
  <p:sldIdLst>
    <p:sldId id="281" r:id="rId5"/>
    <p:sldId id="287" r:id="rId6"/>
    <p:sldId id="277" r:id="rId7"/>
    <p:sldId id="260" r:id="rId8"/>
    <p:sldId id="282" r:id="rId9"/>
    <p:sldId id="257" r:id="rId10"/>
    <p:sldId id="283" r:id="rId11"/>
    <p:sldId id="264" r:id="rId12"/>
    <p:sldId id="296" r:id="rId13"/>
    <p:sldId id="284" r:id="rId14"/>
    <p:sldId id="285" r:id="rId15"/>
    <p:sldId id="286" r:id="rId16"/>
    <p:sldId id="267" r:id="rId17"/>
    <p:sldId id="289" r:id="rId18"/>
    <p:sldId id="290" r:id="rId19"/>
    <p:sldId id="288" r:id="rId20"/>
    <p:sldId id="294" r:id="rId21"/>
    <p:sldId id="295" r:id="rId22"/>
    <p:sldId id="298" r:id="rId23"/>
    <p:sldId id="299" r:id="rId24"/>
    <p:sldId id="300" r:id="rId25"/>
    <p:sldId id="301" r:id="rId26"/>
    <p:sldId id="30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guide id="3" pos="408" userDrawn="1">
          <p15:clr>
            <a:srgbClr val="A4A3A4"/>
          </p15:clr>
        </p15:guide>
        <p15:guide id="4" orient="horz" pos="432" userDrawn="1">
          <p15:clr>
            <a:srgbClr val="A4A3A4"/>
          </p15:clr>
        </p15:guide>
        <p15:guide id="5" pos="72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678E"/>
    <a:srgbClr val="B2606E"/>
    <a:srgbClr val="0D3047"/>
    <a:srgbClr val="0B2B41"/>
    <a:srgbClr val="114263"/>
    <a:srgbClr val="401918"/>
    <a:srgbClr val="731F1C"/>
    <a:srgbClr val="CA929B"/>
    <a:srgbClr val="248CD2"/>
    <a:srgbClr val="C88E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E8B1032C-EA38-4F05-BA0D-38AFFFC7BED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94703" autoAdjust="0"/>
  </p:normalViewPr>
  <p:slideViewPr>
    <p:cSldViewPr snapToGrid="0">
      <p:cViewPr varScale="1">
        <p:scale>
          <a:sx n="80" d="100"/>
          <a:sy n="80" d="100"/>
        </p:scale>
        <p:origin x="276" y="96"/>
      </p:cViewPr>
      <p:guideLst>
        <p:guide orient="horz" pos="2160"/>
        <p:guide pos="3864"/>
        <p:guide pos="408"/>
        <p:guide orient="horz" pos="432"/>
        <p:guide pos="7272"/>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D1D01A-5516-4E1C-9A6D-D9EF8C203FB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0087A2D-9F8F-45E9-B127-C2407E7953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34338A-2C54-48B6-A869-F1523EB17642}" type="datetimeFigureOut">
              <a:rPr lang="en-US" smtClean="0"/>
              <a:t>4/28/2021</a:t>
            </a:fld>
            <a:endParaRPr lang="en-US" dirty="0"/>
          </a:p>
        </p:txBody>
      </p:sp>
      <p:sp>
        <p:nvSpPr>
          <p:cNvPr id="4" name="Footer Placeholder 3">
            <a:extLst>
              <a:ext uri="{FF2B5EF4-FFF2-40B4-BE49-F238E27FC236}">
                <a16:creationId xmlns:a16="http://schemas.microsoft.com/office/drawing/2014/main" id="{60515058-9F03-4AC5-A723-3D23E27720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86E583C-77B5-479A-A9CA-17DC816BC6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3D57C9-54A6-4BAA-A5CD-C535F9370C4B}" type="slidenum">
              <a:rPr lang="en-US" smtClean="0"/>
              <a:t>‹#›</a:t>
            </a:fld>
            <a:endParaRPr lang="en-US" dirty="0"/>
          </a:p>
        </p:txBody>
      </p:sp>
    </p:spTree>
    <p:extLst>
      <p:ext uri="{BB962C8B-B14F-4D97-AF65-F5344CB8AC3E}">
        <p14:creationId xmlns:p14="http://schemas.microsoft.com/office/powerpoint/2010/main" val="2120365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7205A9-A302-429C-8AB8-C362C4362DF4}" type="datetimeFigureOut">
              <a:rPr lang="en-US" smtClean="0"/>
              <a:t>4/28/2021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F82289-BCFD-4053-9D06-A9140C63A457}" type="slidenum">
              <a:rPr lang="en-US" smtClean="0"/>
              <a:t>‹#›</a:t>
            </a:fld>
            <a:endParaRPr lang="en-US" dirty="0"/>
          </a:p>
        </p:txBody>
      </p:sp>
    </p:spTree>
    <p:extLst>
      <p:ext uri="{BB962C8B-B14F-4D97-AF65-F5344CB8AC3E}">
        <p14:creationId xmlns:p14="http://schemas.microsoft.com/office/powerpoint/2010/main" val="1449475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01">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6676569"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Picture Placeholder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6676568" cy="6858000"/>
          </a:xfrm>
        </p:spPr>
        <p:txBody>
          <a:bodyPr anchor="ctr" anchorCtr="1">
            <a:normAutofit/>
          </a:bodyPr>
          <a:lstStyle>
            <a:lvl1pPr marL="0" indent="0">
              <a:buNone/>
              <a:defRPr sz="2400">
                <a:solidFill>
                  <a:schemeClr val="bg1"/>
                </a:solidFill>
              </a:defRPr>
            </a:lvl1pPr>
          </a:lstStyle>
          <a:p>
            <a:r>
              <a:rPr lang="en-US" noProof="0" dirty="0"/>
              <a:t>Insert Image</a:t>
            </a:r>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124204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Tree>
    <p:extLst>
      <p:ext uri="{BB962C8B-B14F-4D97-AF65-F5344CB8AC3E}">
        <p14:creationId xmlns:p14="http://schemas.microsoft.com/office/powerpoint/2010/main" val="150809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Images_Important Text 0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35D313-376E-4CA0-9732-D0CACCC07FAD}"/>
              </a:ext>
            </a:extLst>
          </p:cNvPr>
          <p:cNvSpPr>
            <a:spLocks noGrp="1"/>
          </p:cNvSpPr>
          <p:nvPr>
            <p:ph type="pic" sz="quarter" idx="13" hasCustomPrompt="1"/>
          </p:nvPr>
        </p:nvSpPr>
        <p:spPr>
          <a:xfrm>
            <a:off x="6464300" y="0"/>
            <a:ext cx="5727700" cy="6858000"/>
          </a:xfrm>
          <a:custGeom>
            <a:avLst/>
            <a:gdLst>
              <a:gd name="connsiteX0" fmla="*/ 1708150 w 5727700"/>
              <a:gd name="connsiteY0" fmla="*/ 0 h 6858000"/>
              <a:gd name="connsiteX1" fmla="*/ 5727700 w 5727700"/>
              <a:gd name="connsiteY1" fmla="*/ 0 h 6858000"/>
              <a:gd name="connsiteX2" fmla="*/ 5727700 w 5727700"/>
              <a:gd name="connsiteY2" fmla="*/ 6858000 h 6858000"/>
              <a:gd name="connsiteX3" fmla="*/ 0 w 5727700"/>
              <a:gd name="connsiteY3" fmla="*/ 6858000 h 6858000"/>
              <a:gd name="connsiteX4" fmla="*/ 0 w 5727700"/>
              <a:gd name="connsiteY4" fmla="*/ 68326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700" h="6858000">
                <a:moveTo>
                  <a:pt x="1708150" y="0"/>
                </a:moveTo>
                <a:lnTo>
                  <a:pt x="5727700" y="0"/>
                </a:lnTo>
                <a:lnTo>
                  <a:pt x="5727700" y="6858000"/>
                </a:lnTo>
                <a:lnTo>
                  <a:pt x="0" y="6858000"/>
                </a:lnTo>
                <a:lnTo>
                  <a:pt x="0" y="6832600"/>
                </a:lnTo>
                <a:close/>
              </a:path>
            </a:pathLst>
          </a:custGeom>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12" name="Picture Placeholder 11">
            <a:extLst>
              <a:ext uri="{FF2B5EF4-FFF2-40B4-BE49-F238E27FC236}">
                <a16:creationId xmlns:a16="http://schemas.microsoft.com/office/drawing/2014/main" id="{83A2DEF1-03FF-475D-994A-6FC6FB1414FB}"/>
              </a:ext>
            </a:extLst>
          </p:cNvPr>
          <p:cNvSpPr>
            <a:spLocks noGrp="1"/>
          </p:cNvSpPr>
          <p:nvPr>
            <p:ph type="pic" sz="quarter" idx="12" hasCustomPrompt="1"/>
          </p:nvPr>
        </p:nvSpPr>
        <p:spPr>
          <a:xfrm>
            <a:off x="0" y="0"/>
            <a:ext cx="8087304" cy="6858000"/>
          </a:xfrm>
          <a:custGeom>
            <a:avLst/>
            <a:gdLst>
              <a:gd name="connsiteX0" fmla="*/ 0 w 8087304"/>
              <a:gd name="connsiteY0" fmla="*/ 0 h 6858000"/>
              <a:gd name="connsiteX1" fmla="*/ 8087304 w 8087304"/>
              <a:gd name="connsiteY1" fmla="*/ 0 h 6858000"/>
              <a:gd name="connsiteX2" fmla="*/ 8087304 w 8087304"/>
              <a:gd name="connsiteY2" fmla="*/ 7620 h 6858000"/>
              <a:gd name="connsiteX3" fmla="*/ 6368365 w 8087304"/>
              <a:gd name="connsiteY3" fmla="*/ 6858000 h 6858000"/>
              <a:gd name="connsiteX4" fmla="*/ 0 w 808730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7304" h="6858000">
                <a:moveTo>
                  <a:pt x="0" y="0"/>
                </a:moveTo>
                <a:lnTo>
                  <a:pt x="8087304" y="0"/>
                </a:lnTo>
                <a:lnTo>
                  <a:pt x="8087304" y="7620"/>
                </a:lnTo>
                <a:lnTo>
                  <a:pt x="6368365" y="6858000"/>
                </a:lnTo>
                <a:lnTo>
                  <a:pt x="0" y="6858000"/>
                </a:lnTo>
                <a:close/>
              </a:path>
            </a:pathLst>
          </a:custGeom>
        </p:spPr>
        <p:txBody>
          <a:bodyPr wrap="square" anchor="ctr" anchorCtr="1">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285750" marR="0" lvl="0" indent="-285750" algn="ctr" defTabSz="914400" rtl="0" eaLnBrk="1" fontAlgn="auto" latinLnBrk="0" hangingPunct="1">
              <a:lnSpc>
                <a:spcPct val="90000"/>
              </a:lnSpc>
              <a:spcBef>
                <a:spcPts val="1000"/>
              </a:spcBef>
              <a:spcAft>
                <a:spcPts val="0"/>
              </a:spcAft>
              <a:buClrTx/>
              <a:buSzTx/>
              <a:tabLst/>
              <a:defRPr/>
            </a:pPr>
            <a:r>
              <a:rPr lang="en-US" noProof="0" dirty="0"/>
              <a:t>Insert Image</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785586" y="5047107"/>
            <a:ext cx="5005614" cy="1005840"/>
          </a:xfrm>
        </p:spPr>
        <p:txBody>
          <a:bodyPr vert="horz" wrap="square" lIns="0" tIns="45720" rIns="0" bIns="45720" rtlCol="0" anchor="t">
            <a:noAutofit/>
          </a:bodyPr>
          <a:lstStyle>
            <a:lvl1pPr marL="0" indent="0">
              <a:buNone/>
              <a:defRPr lang="en-US" sz="1600" dirty="0" smtClean="0">
                <a:solidFill>
                  <a:schemeClr val="tx1"/>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785586" y="4081468"/>
            <a:ext cx="5005614" cy="822960"/>
          </a:xfrm>
        </p:spPr>
        <p:txBody>
          <a:bodyPr vert="horz" wrap="square" lIns="0" tIns="45720" rIns="91440" bIns="45720" rtlCol="0" anchor="t">
            <a:noAutofit/>
          </a:bodyPr>
          <a:lstStyle>
            <a:lvl1pPr marL="0" indent="0">
              <a:buFont typeface="Arial" panose="020B0604020202020204" pitchFamily="34" charset="0"/>
              <a:buNone/>
              <a:defRPr lang="en-GB" sz="2400" dirty="0">
                <a:solidFill>
                  <a:schemeClr val="tx1"/>
                </a:solidFill>
                <a:latin typeface="Corbel" panose="020B0503020204020204" pitchFamily="34" charset="0"/>
              </a:defRPr>
            </a:lvl1pPr>
          </a:lstStyle>
          <a:p>
            <a:pPr marL="0" lvl="0">
              <a:lnSpc>
                <a:spcPct val="100000"/>
              </a:lnSpc>
            </a:pPr>
            <a:r>
              <a:rPr lang="en-US" noProof="0"/>
              <a:t>Click to edit Master title style</a:t>
            </a:r>
          </a:p>
        </p:txBody>
      </p:sp>
      <p:sp>
        <p:nvSpPr>
          <p:cNvPr id="20" name="Slide Number Placeholder 7">
            <a:extLst>
              <a:ext uri="{FF2B5EF4-FFF2-40B4-BE49-F238E27FC236}">
                <a16:creationId xmlns:a16="http://schemas.microsoft.com/office/drawing/2014/main" id="{1CEA3362-50AD-4D98-92C4-DA1D8C857A75}"/>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791417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F3686C7-DF83-47D9-A485-35F4F1D36A69}"/>
              </a:ext>
            </a:extLst>
          </p:cNvPr>
          <p:cNvGrpSpPr/>
          <p:nvPr userDrawn="1"/>
        </p:nvGrpSpPr>
        <p:grpSpPr>
          <a:xfrm>
            <a:off x="0" y="6086479"/>
            <a:ext cx="12192000" cy="600974"/>
            <a:chOff x="0" y="6086479"/>
            <a:chExt cx="12192000" cy="600974"/>
          </a:xfrm>
        </p:grpSpPr>
        <p:sp>
          <p:nvSpPr>
            <p:cNvPr id="4" name="Rectangle 3">
              <a:extLst>
                <a:ext uri="{FF2B5EF4-FFF2-40B4-BE49-F238E27FC236}">
                  <a16:creationId xmlns:a16="http://schemas.microsoft.com/office/drawing/2014/main" id="{790B36CF-9391-49E9-B599-8B724B6EF267}"/>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468CE156-5D60-42B0-A4F9-33FA8553780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5" name="Slide Number Placeholder 7">
            <a:extLst>
              <a:ext uri="{FF2B5EF4-FFF2-40B4-BE49-F238E27FC236}">
                <a16:creationId xmlns:a16="http://schemas.microsoft.com/office/drawing/2014/main" id="{9E4521A1-4C9D-4795-B551-D151E8856AA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540370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0" name="Title 1">
            <a:extLst>
              <a:ext uri="{FF2B5EF4-FFF2-40B4-BE49-F238E27FC236}">
                <a16:creationId xmlns:a16="http://schemas.microsoft.com/office/drawing/2014/main" id="{A75C086E-F523-4C77-938F-0DB6203DBC43}"/>
              </a:ext>
            </a:extLst>
          </p:cNvPr>
          <p:cNvSpPr>
            <a:spLocks noGrp="1"/>
          </p:cNvSpPr>
          <p:nvPr>
            <p:ph type="ctrTitle" hasCustomPrompt="1"/>
          </p:nvPr>
        </p:nvSpPr>
        <p:spPr>
          <a:xfrm>
            <a:off x="691080" y="2139696"/>
            <a:ext cx="5578995" cy="879928"/>
          </a:xfrm>
        </p:spPr>
        <p:txBody>
          <a:bodyPr vert="horz" lIns="91440" tIns="45720" rIns="91440" bIns="45720" rtlCol="0" anchor="ctr" anchorCtr="0">
            <a:noAutofit/>
          </a:bodyPr>
          <a:lstStyle>
            <a:lvl1pPr algn="l">
              <a:defRPr lang="en-GB" b="0" dirty="0">
                <a:solidFill>
                  <a:schemeClr val="bg1"/>
                </a:solidFill>
              </a:defRPr>
            </a:lvl1pPr>
          </a:lstStyle>
          <a:p>
            <a:pPr marL="0" lvl="0" algn="ctr"/>
            <a:r>
              <a:rPr lang="en-US" noProof="0"/>
              <a:t>TITLE</a:t>
            </a:r>
          </a:p>
        </p:txBody>
      </p:sp>
      <p:sp>
        <p:nvSpPr>
          <p:cNvPr id="17" name="Text Placeholder 4">
            <a:extLst>
              <a:ext uri="{FF2B5EF4-FFF2-40B4-BE49-F238E27FC236}">
                <a16:creationId xmlns:a16="http://schemas.microsoft.com/office/drawing/2014/main" id="{B293AB9F-7C1D-4A06-9F42-4FD67BF2739F}"/>
              </a:ext>
            </a:extLst>
          </p:cNvPr>
          <p:cNvSpPr>
            <a:spLocks noGrp="1"/>
          </p:cNvSpPr>
          <p:nvPr>
            <p:ph type="body" sz="quarter" idx="15" hasCustomPrompt="1"/>
          </p:nvPr>
        </p:nvSpPr>
        <p:spPr>
          <a:xfrm>
            <a:off x="1359075" y="3653097"/>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Name</a:t>
            </a:r>
          </a:p>
        </p:txBody>
      </p:sp>
      <p:sp>
        <p:nvSpPr>
          <p:cNvPr id="18" name="Text Placeholder 4">
            <a:extLst>
              <a:ext uri="{FF2B5EF4-FFF2-40B4-BE49-F238E27FC236}">
                <a16:creationId xmlns:a16="http://schemas.microsoft.com/office/drawing/2014/main" id="{224AF9FB-5C6E-4050-AE8D-3B218C0F1DAE}"/>
              </a:ext>
            </a:extLst>
          </p:cNvPr>
          <p:cNvSpPr>
            <a:spLocks noGrp="1"/>
          </p:cNvSpPr>
          <p:nvPr>
            <p:ph type="body" sz="quarter" idx="16" hasCustomPrompt="1"/>
          </p:nvPr>
        </p:nvSpPr>
        <p:spPr>
          <a:xfrm>
            <a:off x="1359075" y="4392151"/>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Phone</a:t>
            </a:r>
          </a:p>
        </p:txBody>
      </p:sp>
      <p:sp>
        <p:nvSpPr>
          <p:cNvPr id="19" name="Text Placeholder 4">
            <a:extLst>
              <a:ext uri="{FF2B5EF4-FFF2-40B4-BE49-F238E27FC236}">
                <a16:creationId xmlns:a16="http://schemas.microsoft.com/office/drawing/2014/main" id="{68A48B85-2E0B-42B6-AB4A-1302D3C828F5}"/>
              </a:ext>
            </a:extLst>
          </p:cNvPr>
          <p:cNvSpPr>
            <a:spLocks noGrp="1"/>
          </p:cNvSpPr>
          <p:nvPr>
            <p:ph type="body" sz="quarter" idx="17" hasCustomPrompt="1"/>
          </p:nvPr>
        </p:nvSpPr>
        <p:spPr>
          <a:xfrm>
            <a:off x="1359075" y="5131205"/>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Email</a:t>
            </a:r>
          </a:p>
        </p:txBody>
      </p:sp>
      <p:sp>
        <p:nvSpPr>
          <p:cNvPr id="20" name="Text Placeholder 4">
            <a:extLst>
              <a:ext uri="{FF2B5EF4-FFF2-40B4-BE49-F238E27FC236}">
                <a16:creationId xmlns:a16="http://schemas.microsoft.com/office/drawing/2014/main" id="{9244D33F-3A47-4DE3-8198-7AC5316E31E6}"/>
              </a:ext>
            </a:extLst>
          </p:cNvPr>
          <p:cNvSpPr>
            <a:spLocks noGrp="1"/>
          </p:cNvSpPr>
          <p:nvPr>
            <p:ph type="body" sz="quarter" idx="18" hasCustomPrompt="1"/>
          </p:nvPr>
        </p:nvSpPr>
        <p:spPr>
          <a:xfrm>
            <a:off x="1359075" y="5870258"/>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Website</a:t>
            </a:r>
          </a:p>
        </p:txBody>
      </p:sp>
      <p:sp>
        <p:nvSpPr>
          <p:cNvPr id="3" name="Content Placeholder 2">
            <a:extLst>
              <a:ext uri="{FF2B5EF4-FFF2-40B4-BE49-F238E27FC236}">
                <a16:creationId xmlns:a16="http://schemas.microsoft.com/office/drawing/2014/main" id="{8F220C8B-2E18-4D91-A806-6C7C3940B00F}"/>
              </a:ext>
            </a:extLst>
          </p:cNvPr>
          <p:cNvSpPr>
            <a:spLocks noGrp="1" noChangeAspect="1"/>
          </p:cNvSpPr>
          <p:nvPr>
            <p:ph sz="quarter" idx="19" hasCustomPrompt="1"/>
          </p:nvPr>
        </p:nvSpPr>
        <p:spPr>
          <a:xfrm>
            <a:off x="691080" y="4295744"/>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
        <p:nvSpPr>
          <p:cNvPr id="28" name="Content Placeholder 2">
            <a:extLst>
              <a:ext uri="{FF2B5EF4-FFF2-40B4-BE49-F238E27FC236}">
                <a16:creationId xmlns:a16="http://schemas.microsoft.com/office/drawing/2014/main" id="{3D1C5933-D103-4989-B652-C7B692341BC3}"/>
              </a:ext>
            </a:extLst>
          </p:cNvPr>
          <p:cNvSpPr>
            <a:spLocks noGrp="1" noChangeAspect="1"/>
          </p:cNvSpPr>
          <p:nvPr>
            <p:ph sz="quarter" idx="20" hasCustomPrompt="1"/>
          </p:nvPr>
        </p:nvSpPr>
        <p:spPr>
          <a:xfrm>
            <a:off x="691080" y="5034798"/>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
        <p:nvSpPr>
          <p:cNvPr id="29" name="Content Placeholder 2">
            <a:extLst>
              <a:ext uri="{FF2B5EF4-FFF2-40B4-BE49-F238E27FC236}">
                <a16:creationId xmlns:a16="http://schemas.microsoft.com/office/drawing/2014/main" id="{A80EBF65-A9A1-4724-B962-DB9B79A924AA}"/>
              </a:ext>
            </a:extLst>
          </p:cNvPr>
          <p:cNvSpPr>
            <a:spLocks noGrp="1" noChangeAspect="1"/>
          </p:cNvSpPr>
          <p:nvPr>
            <p:ph sz="quarter" idx="21" hasCustomPrompt="1"/>
          </p:nvPr>
        </p:nvSpPr>
        <p:spPr>
          <a:xfrm>
            <a:off x="691080" y="5773851"/>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
        <p:nvSpPr>
          <p:cNvPr id="30" name="Content Placeholder 2">
            <a:extLst>
              <a:ext uri="{FF2B5EF4-FFF2-40B4-BE49-F238E27FC236}">
                <a16:creationId xmlns:a16="http://schemas.microsoft.com/office/drawing/2014/main" id="{06251342-E6E3-4C57-A0A9-C7BB3DCAE115}"/>
              </a:ext>
            </a:extLst>
          </p:cNvPr>
          <p:cNvSpPr>
            <a:spLocks noGrp="1" noChangeAspect="1"/>
          </p:cNvSpPr>
          <p:nvPr>
            <p:ph sz="quarter" idx="22" hasCustomPrompt="1"/>
          </p:nvPr>
        </p:nvSpPr>
        <p:spPr>
          <a:xfrm>
            <a:off x="691080" y="3556690"/>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Tree>
    <p:extLst>
      <p:ext uri="{BB962C8B-B14F-4D97-AF65-F5344CB8AC3E}">
        <p14:creationId xmlns:p14="http://schemas.microsoft.com/office/powerpoint/2010/main" val="4169354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3" name="Freeform: Shape 12">
            <a:extLst>
              <a:ext uri="{FF2B5EF4-FFF2-40B4-BE49-F238E27FC236}">
                <a16:creationId xmlns:a16="http://schemas.microsoft.com/office/drawing/2014/main" id="{5BE10AC4-CBFC-4ECF-92D5-9CE1874F58D7}"/>
              </a:ext>
            </a:extLst>
          </p:cNvPr>
          <p:cNvSpPr/>
          <p:nvPr userDrawn="1"/>
        </p:nvSpPr>
        <p:spPr>
          <a:xfrm>
            <a:off x="0" y="0"/>
            <a:ext cx="8568965"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2466734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4334810"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3873491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Content Placeholder 2">
            <a:extLst>
              <a:ext uri="{FF2B5EF4-FFF2-40B4-BE49-F238E27FC236}">
                <a16:creationId xmlns:a16="http://schemas.microsoft.com/office/drawing/2014/main" id="{C7BBA6D3-FEB9-412B-8FBB-095FC3A60ABF}"/>
              </a:ext>
            </a:extLst>
          </p:cNvPr>
          <p:cNvSpPr>
            <a:spLocks noGrp="1"/>
          </p:cNvSpPr>
          <p:nvPr>
            <p:ph idx="1"/>
          </p:nvPr>
        </p:nvSpPr>
        <p:spPr>
          <a:xfrm>
            <a:off x="633186" y="1825625"/>
            <a:ext cx="10815864"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01002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Content Placeholder 2">
            <a:extLst>
              <a:ext uri="{FF2B5EF4-FFF2-40B4-BE49-F238E27FC236}">
                <a16:creationId xmlns:a16="http://schemas.microsoft.com/office/drawing/2014/main" id="{64A4F74B-B2CD-407C-865A-037EDFAC9DB0}"/>
              </a:ext>
            </a:extLst>
          </p:cNvPr>
          <p:cNvSpPr>
            <a:spLocks noGrp="1"/>
          </p:cNvSpPr>
          <p:nvPr>
            <p:ph sz="half" idx="1"/>
          </p:nvPr>
        </p:nvSpPr>
        <p:spPr>
          <a:xfrm>
            <a:off x="633186" y="1825625"/>
            <a:ext cx="5386614"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3">
            <a:extLst>
              <a:ext uri="{FF2B5EF4-FFF2-40B4-BE49-F238E27FC236}">
                <a16:creationId xmlns:a16="http://schemas.microsoft.com/office/drawing/2014/main" id="{A2548E2E-973A-4D52-ACB9-BF564F407308}"/>
              </a:ext>
            </a:extLst>
          </p:cNvPr>
          <p:cNvSpPr>
            <a:spLocks noGrp="1"/>
          </p:cNvSpPr>
          <p:nvPr>
            <p:ph sz="half" idx="2"/>
          </p:nvPr>
        </p:nvSpPr>
        <p:spPr>
          <a:xfrm>
            <a:off x="6172200" y="1825625"/>
            <a:ext cx="5276850"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51069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Text Placeholder 2">
            <a:extLst>
              <a:ext uri="{FF2B5EF4-FFF2-40B4-BE49-F238E27FC236}">
                <a16:creationId xmlns:a16="http://schemas.microsoft.com/office/drawing/2014/main" id="{10CD1AD0-C8B7-4785-A47D-D822CF4F248F}"/>
              </a:ext>
            </a:extLst>
          </p:cNvPr>
          <p:cNvSpPr>
            <a:spLocks noGrp="1"/>
          </p:cNvSpPr>
          <p:nvPr>
            <p:ph type="body" idx="1"/>
          </p:nvPr>
        </p:nvSpPr>
        <p:spPr>
          <a:xfrm>
            <a:off x="633186" y="1681163"/>
            <a:ext cx="533214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0" name="Text Placeholder 4">
            <a:extLst>
              <a:ext uri="{FF2B5EF4-FFF2-40B4-BE49-F238E27FC236}">
                <a16:creationId xmlns:a16="http://schemas.microsoft.com/office/drawing/2014/main" id="{90A1BBCF-EEF1-4C9A-BA10-9657A79560D3}"/>
              </a:ext>
            </a:extLst>
          </p:cNvPr>
          <p:cNvSpPr>
            <a:spLocks noGrp="1"/>
          </p:cNvSpPr>
          <p:nvPr>
            <p:ph type="body" sz="quarter" idx="3"/>
          </p:nvPr>
        </p:nvSpPr>
        <p:spPr>
          <a:xfrm>
            <a:off x="6172200" y="1681163"/>
            <a:ext cx="52768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Content Placeholder 3">
            <a:extLst>
              <a:ext uri="{FF2B5EF4-FFF2-40B4-BE49-F238E27FC236}">
                <a16:creationId xmlns:a16="http://schemas.microsoft.com/office/drawing/2014/main" id="{79F8415A-57A2-4D5C-97B0-E78499CC7C6F}"/>
              </a:ext>
            </a:extLst>
          </p:cNvPr>
          <p:cNvSpPr>
            <a:spLocks noGrp="1"/>
          </p:cNvSpPr>
          <p:nvPr>
            <p:ph sz="half" idx="2"/>
          </p:nvPr>
        </p:nvSpPr>
        <p:spPr>
          <a:xfrm>
            <a:off x="633186" y="2505075"/>
            <a:ext cx="5332147" cy="368458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5">
            <a:extLst>
              <a:ext uri="{FF2B5EF4-FFF2-40B4-BE49-F238E27FC236}">
                <a16:creationId xmlns:a16="http://schemas.microsoft.com/office/drawing/2014/main" id="{37A31490-A10D-455A-B515-E26064D0E10A}"/>
              </a:ext>
            </a:extLst>
          </p:cNvPr>
          <p:cNvSpPr>
            <a:spLocks noGrp="1"/>
          </p:cNvSpPr>
          <p:nvPr>
            <p:ph sz="quarter" idx="4"/>
          </p:nvPr>
        </p:nvSpPr>
        <p:spPr>
          <a:xfrm>
            <a:off x="6172200" y="2505075"/>
            <a:ext cx="5276850" cy="368458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949070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Text Placeholder 3">
            <a:extLst>
              <a:ext uri="{FF2B5EF4-FFF2-40B4-BE49-F238E27FC236}">
                <a16:creationId xmlns:a16="http://schemas.microsoft.com/office/drawing/2014/main" id="{9F5DF135-B773-4FF0-A198-6877681591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0" name="Content Placeholder 2">
            <a:extLst>
              <a:ext uri="{FF2B5EF4-FFF2-40B4-BE49-F238E27FC236}">
                <a16:creationId xmlns:a16="http://schemas.microsoft.com/office/drawing/2014/main" id="{4D4BA48E-457A-42FA-BC00-3AE386B38A0C}"/>
              </a:ext>
            </a:extLst>
          </p:cNvPr>
          <p:cNvSpPr>
            <a:spLocks noGrp="1"/>
          </p:cNvSpPr>
          <p:nvPr>
            <p:ph idx="1"/>
          </p:nvPr>
        </p:nvSpPr>
        <p:spPr>
          <a:xfrm>
            <a:off x="5183188" y="987425"/>
            <a:ext cx="626586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itle 1">
            <a:extLst>
              <a:ext uri="{FF2B5EF4-FFF2-40B4-BE49-F238E27FC236}">
                <a16:creationId xmlns:a16="http://schemas.microsoft.com/office/drawing/2014/main" id="{43DF8AE6-3466-400C-B6F1-335DF4DED075}"/>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Tree>
    <p:extLst>
      <p:ext uri="{BB962C8B-B14F-4D97-AF65-F5344CB8AC3E}">
        <p14:creationId xmlns:p14="http://schemas.microsoft.com/office/powerpoint/2010/main" val="3976986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02">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5512953"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Picture Placeholder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5504688" cy="6858000"/>
          </a:xfrm>
        </p:spPr>
        <p:txBody>
          <a:bodyPr anchor="ctr" anchorCtr="1">
            <a:normAutofit/>
          </a:bodyPr>
          <a:lstStyle>
            <a:lvl1pPr marL="0" indent="0">
              <a:buNone/>
              <a:defRPr sz="2400">
                <a:solidFill>
                  <a:schemeClr val="bg1"/>
                </a:solidFill>
              </a:defRPr>
            </a:lvl1pPr>
          </a:lstStyle>
          <a:p>
            <a:r>
              <a:rPr lang="en-US" noProof="0" dirty="0"/>
              <a:t>Insert Image</a:t>
            </a:r>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spTree>
    <p:extLst>
      <p:ext uri="{BB962C8B-B14F-4D97-AF65-F5344CB8AC3E}">
        <p14:creationId xmlns:p14="http://schemas.microsoft.com/office/powerpoint/2010/main" val="1270854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Title 1">
            <a:extLst>
              <a:ext uri="{FF2B5EF4-FFF2-40B4-BE49-F238E27FC236}">
                <a16:creationId xmlns:a16="http://schemas.microsoft.com/office/drawing/2014/main" id="{A3EA16B2-FFAE-4A6E-977D-191BC1DB5B28}"/>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0" name="Text Placeholder 3">
            <a:extLst>
              <a:ext uri="{FF2B5EF4-FFF2-40B4-BE49-F238E27FC236}">
                <a16:creationId xmlns:a16="http://schemas.microsoft.com/office/drawing/2014/main" id="{436B2E80-B2B9-4309-8C9B-11D0B83C43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1" name="Picture Placeholder 2">
            <a:extLst>
              <a:ext uri="{FF2B5EF4-FFF2-40B4-BE49-F238E27FC236}">
                <a16:creationId xmlns:a16="http://schemas.microsoft.com/office/drawing/2014/main" id="{03DB89DF-F372-4E54-9DFD-D53E42A2B8E8}"/>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4294346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03">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47CEAAF6-CCA9-40F8-8A3D-FAAD92220D11}"/>
              </a:ext>
            </a:extLst>
          </p:cNvPr>
          <p:cNvSpPr>
            <a:spLocks noGrp="1"/>
          </p:cNvSpPr>
          <p:nvPr>
            <p:ph type="pic" sz="quarter" idx="10" hasCustomPrompt="1"/>
          </p:nvPr>
        </p:nvSpPr>
        <p:spPr>
          <a:xfrm>
            <a:off x="-2" y="0"/>
            <a:ext cx="12192001" cy="6858000"/>
          </a:xfrm>
        </p:spPr>
        <p:txBody>
          <a:bodyPr anchor="ctr" anchorCtr="1">
            <a:normAutofit/>
          </a:bodyPr>
          <a:lstStyle>
            <a:lvl1pPr marL="0" indent="0">
              <a:buNone/>
              <a:defRPr sz="2400">
                <a:solidFill>
                  <a:schemeClr val="bg1"/>
                </a:solidFill>
              </a:defRPr>
            </a:lvl1pPr>
          </a:lstStyle>
          <a:p>
            <a:r>
              <a:rPr lang="en-US" noProof="0" dirty="0"/>
              <a:t>Insert Image</a:t>
            </a:r>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316020" y="2404234"/>
            <a:ext cx="5330038" cy="1746504"/>
          </a:xfrm>
        </p:spPr>
        <p:txBody>
          <a:bodyPr vert="horz" lIns="0" tIns="45720" rIns="0" bIns="45720" rtlCol="0" anchor="b" anchorCtr="1">
            <a:noAutofit/>
          </a:bodyPr>
          <a:lstStyle>
            <a:lvl1pPr>
              <a:defRPr lang="en-GB" dirty="0">
                <a:solidFill>
                  <a:schemeClr val="bg1"/>
                </a:solidFill>
              </a:defRPr>
            </a:lvl1pPr>
          </a:lstStyle>
          <a:p>
            <a:pPr marL="0" lvl="0"/>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453180" y="4553291"/>
            <a:ext cx="5049510" cy="521208"/>
          </a:xfrm>
        </p:spPr>
        <p:txBody>
          <a:bodyPr vert="horz" lIns="0" tIns="0" rIns="0" bIns="0" rtlCol="0" anchor="t" anchorCtr="1">
            <a:noAutofit/>
          </a:bodyPr>
          <a:lstStyle>
            <a:lvl1pPr marL="0" indent="0">
              <a:lnSpc>
                <a:spcPct val="100000"/>
              </a:lnSpc>
              <a:spcBef>
                <a:spcPts val="0"/>
              </a:spcBef>
              <a:buNone/>
              <a:defRPr lang="en-GB" sz="2000" dirty="0">
                <a:solidFill>
                  <a:schemeClr val="bg1"/>
                </a:solidFill>
              </a:defRPr>
            </a:lvl1pPr>
          </a:lstStyle>
          <a:p>
            <a:pPr lvl="0"/>
            <a:r>
              <a:rPr lang="en-US" noProof="0"/>
              <a:t>Subtitle</a:t>
            </a:r>
          </a:p>
        </p:txBody>
      </p:sp>
    </p:spTree>
    <p:extLst>
      <p:ext uri="{BB962C8B-B14F-4D97-AF65-F5344CB8AC3E}">
        <p14:creationId xmlns:p14="http://schemas.microsoft.com/office/powerpoint/2010/main" val="3477175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AAF32A0B-D38A-4E4A-BD5E-94B671296508}"/>
              </a:ext>
            </a:extLst>
          </p:cNvPr>
          <p:cNvSpPr>
            <a:spLocks noGrp="1"/>
          </p:cNvSpPr>
          <p:nvPr>
            <p:ph type="pic" sz="quarter" idx="10" hasCustomPrompt="1"/>
          </p:nvPr>
        </p:nvSpPr>
        <p:spPr>
          <a:xfrm>
            <a:off x="-2" y="0"/>
            <a:ext cx="12192001" cy="6858000"/>
          </a:xfrm>
        </p:spPr>
        <p:txBody>
          <a:bodyPr anchor="ctr" anchorCtr="1">
            <a:normAutofit/>
          </a:bodyPr>
          <a:lstStyle>
            <a:lvl1pPr marL="0" indent="0">
              <a:buNone/>
              <a:defRPr sz="2400">
                <a:solidFill>
                  <a:schemeClr val="tx1"/>
                </a:solidFill>
              </a:defRPr>
            </a:lvl1pPr>
          </a:lstStyle>
          <a:p>
            <a:r>
              <a:rPr lang="en-US" noProof="0" dirty="0"/>
              <a:t>Insert Image</a:t>
            </a:r>
          </a:p>
        </p:txBody>
      </p:sp>
      <p:sp>
        <p:nvSpPr>
          <p:cNvPr id="2" name="Title 1">
            <a:extLst>
              <a:ext uri="{FF2B5EF4-FFF2-40B4-BE49-F238E27FC236}">
                <a16:creationId xmlns:a16="http://schemas.microsoft.com/office/drawing/2014/main" id="{2DCD3B46-48AB-439D-A981-D3596F977592}"/>
              </a:ext>
            </a:extLst>
          </p:cNvPr>
          <p:cNvSpPr>
            <a:spLocks noGrp="1"/>
          </p:cNvSpPr>
          <p:nvPr>
            <p:ph type="title"/>
          </p:nvPr>
        </p:nvSpPr>
        <p:spPr>
          <a:xfrm>
            <a:off x="4590288" y="2313432"/>
            <a:ext cx="6592824" cy="2852737"/>
          </a:xfrm>
        </p:spPr>
        <p:txBody>
          <a:bodyPr vert="horz" lIns="91440" tIns="45720" rIns="91440" bIns="45720" rtlCol="0" anchor="b">
            <a:noAutofit/>
          </a:bodyPr>
          <a:lstStyle>
            <a:lvl1pPr>
              <a:defRPr lang="en-GB" sz="6000" dirty="0">
                <a:solidFill>
                  <a:schemeClr val="bg1"/>
                </a:solidFill>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2728D712-0D13-4ECD-9BEB-B8EE651FF63F}"/>
              </a:ext>
            </a:extLst>
          </p:cNvPr>
          <p:cNvSpPr>
            <a:spLocks noGrp="1"/>
          </p:cNvSpPr>
          <p:nvPr>
            <p:ph type="body" idx="1"/>
          </p:nvPr>
        </p:nvSpPr>
        <p:spPr>
          <a:xfrm>
            <a:off x="4590288" y="5193792"/>
            <a:ext cx="6592824" cy="978408"/>
          </a:xfrm>
        </p:spPr>
        <p:txBody>
          <a:bodyPr vert="horz" lIns="91440" tIns="45720" rIns="91440" bIns="45720" rtlCol="0">
            <a:noAutofit/>
          </a:bodyPr>
          <a:lstStyle>
            <a:lvl1pPr marL="0" indent="0">
              <a:buNone/>
              <a:defRPr lang="en-US" sz="1600">
                <a:solidFill>
                  <a:schemeClr val="bg1"/>
                </a:solidFill>
              </a:defRPr>
            </a:lvl1pPr>
          </a:lstStyle>
          <a:p>
            <a:pPr marL="228600" lvl="0" indent="-228600"/>
            <a:r>
              <a:rPr lang="en-US" noProof="0"/>
              <a:t>Click to edit Master text styles</a:t>
            </a:r>
          </a:p>
        </p:txBody>
      </p:sp>
    </p:spTree>
    <p:extLst>
      <p:ext uri="{BB962C8B-B14F-4D97-AF65-F5344CB8AC3E}">
        <p14:creationId xmlns:p14="http://schemas.microsoft.com/office/powerpoint/2010/main" val="3411308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1 Content_2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6836125" y="0"/>
            <a:ext cx="5355875"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4" name="Text Placeholder 12">
            <a:extLst>
              <a:ext uri="{FF2B5EF4-FFF2-40B4-BE49-F238E27FC236}">
                <a16:creationId xmlns:a16="http://schemas.microsoft.com/office/drawing/2014/main" id="{C7F0E85E-786D-44FC-A9C8-8853277D7C38}"/>
              </a:ext>
            </a:extLst>
          </p:cNvPr>
          <p:cNvSpPr>
            <a:spLocks noGrp="1"/>
          </p:cNvSpPr>
          <p:nvPr>
            <p:ph type="body" sz="quarter" idx="12"/>
          </p:nvPr>
        </p:nvSpPr>
        <p:spPr>
          <a:xfrm>
            <a:off x="4386558"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647700"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6891564" cy="830997"/>
          </a:xfrm>
        </p:spPr>
        <p:txBody>
          <a:bodyPr vert="horz" wrap="square" lIns="0" tIns="45720" rIns="91440" bIns="45720" rtlCol="0" anchor="t">
            <a:noAutofit/>
          </a:bodyPr>
          <a:lstStyle>
            <a:lvl1pPr>
              <a:defRPr lang="en-GB" sz="2400">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906451" y="1981200"/>
            <a:ext cx="548640" cy="548640"/>
          </a:xfrm>
        </p:spPr>
        <p:txBody>
          <a:bodyPr lIns="0" tIns="0" rIns="0" bIns="0" anchor="ctr">
            <a:noAutofit/>
          </a:bodyPr>
          <a:lstStyle>
            <a:lvl1pPr marL="0" indent="0" algn="ctr">
              <a:buNone/>
              <a:defRPr sz="1400"/>
            </a:lvl1pPr>
          </a:lstStyle>
          <a:p>
            <a:pPr lvl="0"/>
            <a:r>
              <a:rPr lang="en-US" noProof="0"/>
              <a:t>Icon</a:t>
            </a:r>
          </a:p>
        </p:txBody>
      </p:sp>
      <p:sp>
        <p:nvSpPr>
          <p:cNvPr id="17" name="Content Placeholder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5645309" y="1981200"/>
            <a:ext cx="548640" cy="548640"/>
          </a:xfrm>
        </p:spPr>
        <p:txBody>
          <a:bodyPr lIns="0" tIns="0" rIns="0" bIns="0" anchor="ctr">
            <a:noAutofit/>
          </a:bodyPr>
          <a:lstStyle>
            <a:lvl1pPr marL="0" indent="0" algn="ctr">
              <a:buNone/>
              <a:defRPr sz="1400"/>
            </a:lvl1pPr>
          </a:lstStyle>
          <a:p>
            <a:pPr lvl="0"/>
            <a:r>
              <a:rPr lang="en-US" noProof="0"/>
              <a:t>Icon</a:t>
            </a:r>
          </a:p>
        </p:txBody>
      </p:sp>
      <p:sp>
        <p:nvSpPr>
          <p:cNvPr id="18" name="Slide Number Placeholder 7">
            <a:extLst>
              <a:ext uri="{FF2B5EF4-FFF2-40B4-BE49-F238E27FC236}">
                <a16:creationId xmlns:a16="http://schemas.microsoft.com/office/drawing/2014/main" id="{8728750D-82C7-4A8D-A7C7-554934667964}"/>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2772049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2 Content_3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4" name="Text Placeholder 12">
            <a:extLst>
              <a:ext uri="{FF2B5EF4-FFF2-40B4-BE49-F238E27FC236}">
                <a16:creationId xmlns:a16="http://schemas.microsoft.com/office/drawing/2014/main" id="{C7F0E85E-786D-44FC-A9C8-8853277D7C38}"/>
              </a:ext>
            </a:extLst>
          </p:cNvPr>
          <p:cNvSpPr>
            <a:spLocks noGrp="1"/>
          </p:cNvSpPr>
          <p:nvPr>
            <p:ph type="body" sz="quarter" idx="12"/>
          </p:nvPr>
        </p:nvSpPr>
        <p:spPr>
          <a:xfrm>
            <a:off x="3888842"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647700"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562100"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7" name="Content Placeholder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4803242"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8" name="Text Placeholder 12">
            <a:extLst>
              <a:ext uri="{FF2B5EF4-FFF2-40B4-BE49-F238E27FC236}">
                <a16:creationId xmlns:a16="http://schemas.microsoft.com/office/drawing/2014/main" id="{DEF523FD-B1FC-40A7-93AA-389CB38E17C0}"/>
              </a:ext>
            </a:extLst>
          </p:cNvPr>
          <p:cNvSpPr>
            <a:spLocks noGrp="1"/>
          </p:cNvSpPr>
          <p:nvPr>
            <p:ph type="body" sz="quarter" idx="15"/>
          </p:nvPr>
        </p:nvSpPr>
        <p:spPr>
          <a:xfrm>
            <a:off x="7129985"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0" name="Content Placeholder 15">
            <a:extLst>
              <a:ext uri="{FF2B5EF4-FFF2-40B4-BE49-F238E27FC236}">
                <a16:creationId xmlns:a16="http://schemas.microsoft.com/office/drawing/2014/main" id="{B60C8CC8-C869-4395-B389-D76DF4A56AA1}"/>
              </a:ext>
            </a:extLst>
          </p:cNvPr>
          <p:cNvSpPr>
            <a:spLocks noGrp="1"/>
          </p:cNvSpPr>
          <p:nvPr>
            <p:ph sz="quarter" idx="16" hasCustomPrompt="1"/>
          </p:nvPr>
        </p:nvSpPr>
        <p:spPr>
          <a:xfrm>
            <a:off x="8044385"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1" name="Slide Number Placeholder 7">
            <a:extLst>
              <a:ext uri="{FF2B5EF4-FFF2-40B4-BE49-F238E27FC236}">
                <a16:creationId xmlns:a16="http://schemas.microsoft.com/office/drawing/2014/main" id="{E10AF5F6-7B7D-4CE6-A1D0-2F46804D3CE7}"/>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1054804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3 Content_2 column Vertical">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1809750" y="1847927"/>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2304413"/>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1" name="Text Placeholder 12">
            <a:extLst>
              <a:ext uri="{FF2B5EF4-FFF2-40B4-BE49-F238E27FC236}">
                <a16:creationId xmlns:a16="http://schemas.microsoft.com/office/drawing/2014/main" id="{C3BB8EAB-4266-4938-A8CB-6D18C938017F}"/>
              </a:ext>
            </a:extLst>
          </p:cNvPr>
          <p:cNvSpPr>
            <a:spLocks noGrp="1"/>
          </p:cNvSpPr>
          <p:nvPr>
            <p:ph type="body" sz="quarter" idx="14"/>
          </p:nvPr>
        </p:nvSpPr>
        <p:spPr>
          <a:xfrm>
            <a:off x="1809750" y="4048520"/>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12" name="Content Placeholder 15">
            <a:extLst>
              <a:ext uri="{FF2B5EF4-FFF2-40B4-BE49-F238E27FC236}">
                <a16:creationId xmlns:a16="http://schemas.microsoft.com/office/drawing/2014/main" id="{716D363C-A0A5-4FB1-8CC2-850C0CD9F4E7}"/>
              </a:ext>
            </a:extLst>
          </p:cNvPr>
          <p:cNvSpPr>
            <a:spLocks noGrp="1"/>
          </p:cNvSpPr>
          <p:nvPr>
            <p:ph sz="quarter" idx="15" hasCustomPrompt="1"/>
          </p:nvPr>
        </p:nvSpPr>
        <p:spPr>
          <a:xfrm>
            <a:off x="647700" y="4505006"/>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5" name="Slide Number Placeholder 7">
            <a:extLst>
              <a:ext uri="{FF2B5EF4-FFF2-40B4-BE49-F238E27FC236}">
                <a16:creationId xmlns:a16="http://schemas.microsoft.com/office/drawing/2014/main" id="{AAF4A39B-C3C3-4691-BB94-371047ADD50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2447190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4 Content_1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1562100" y="1733627"/>
            <a:ext cx="2438400" cy="424807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1733627"/>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8" name="Slide Number Placeholder 7">
            <a:extLst>
              <a:ext uri="{FF2B5EF4-FFF2-40B4-BE49-F238E27FC236}">
                <a16:creationId xmlns:a16="http://schemas.microsoft.com/office/drawing/2014/main" id="{100F546D-5491-4A19-9725-5C920C5738B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2215973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5 Conten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1562100" y="1733627"/>
            <a:ext cx="8534400" cy="4248073"/>
          </a:xfrm>
        </p:spPr>
        <p:txBody>
          <a:bodyPr vert="horz" wrap="square" lIns="0" tIns="45720" rIns="0" bIns="45720" rtlCol="0" anchor="t">
            <a:noAutofit/>
          </a:bodyPr>
          <a:lstStyle>
            <a:lvl1pPr>
              <a:defRPr lang="en-US" sz="1400" dirty="0" smtClean="0">
                <a:solidFill>
                  <a:schemeClr val="tx1"/>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1733627"/>
            <a:ext cx="548640" cy="548640"/>
          </a:xfrm>
        </p:spPr>
        <p:txBody>
          <a:bodyPr lIns="0" tIns="0" rIns="0" bIns="0" anchor="ctr">
            <a:noAutofit/>
          </a:bodyPr>
          <a:lstStyle>
            <a:lvl1pPr marL="0" indent="0" algn="ctr">
              <a:buNone/>
              <a:defRPr sz="1400">
                <a:solidFill>
                  <a:schemeClr val="tx1"/>
                </a:solidFill>
              </a:defRPr>
            </a:lvl1pPr>
          </a:lstStyle>
          <a:p>
            <a:pPr lvl="0"/>
            <a:r>
              <a:rPr lang="en-US" noProof="0"/>
              <a:t>Icon</a:t>
            </a:r>
          </a:p>
        </p:txBody>
      </p:sp>
      <p:grpSp>
        <p:nvGrpSpPr>
          <p:cNvPr id="11" name="Group 10">
            <a:extLst>
              <a:ext uri="{FF2B5EF4-FFF2-40B4-BE49-F238E27FC236}">
                <a16:creationId xmlns:a16="http://schemas.microsoft.com/office/drawing/2014/main" id="{00AC1958-0DCB-4970-ADE3-E64DAAFC501D}"/>
              </a:ext>
            </a:extLst>
          </p:cNvPr>
          <p:cNvGrpSpPr/>
          <p:nvPr userDrawn="1"/>
        </p:nvGrpSpPr>
        <p:grpSpPr>
          <a:xfrm>
            <a:off x="0" y="6086479"/>
            <a:ext cx="12192000" cy="600974"/>
            <a:chOff x="0" y="6086479"/>
            <a:chExt cx="12192000" cy="600974"/>
          </a:xfrm>
        </p:grpSpPr>
        <p:sp>
          <p:nvSpPr>
            <p:cNvPr id="12" name="Rectangle 11">
              <a:extLst>
                <a:ext uri="{FF2B5EF4-FFF2-40B4-BE49-F238E27FC236}">
                  <a16:creationId xmlns:a16="http://schemas.microsoft.com/office/drawing/2014/main" id="{9E71A8D8-5A28-4968-9E80-110E9CB88F92}"/>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Oval 13">
              <a:extLst>
                <a:ext uri="{FF2B5EF4-FFF2-40B4-BE49-F238E27FC236}">
                  <a16:creationId xmlns:a16="http://schemas.microsoft.com/office/drawing/2014/main" id="{7239C02C-1FAD-4E73-AB32-5A30A946A4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5" name="Slide Number Placeholder 5">
            <a:extLst>
              <a:ext uri="{FF2B5EF4-FFF2-40B4-BE49-F238E27FC236}">
                <a16:creationId xmlns:a16="http://schemas.microsoft.com/office/drawing/2014/main" id="{FF40D550-A563-4E50-AEE9-6D9D19499F9F}"/>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Tree>
    <p:extLst>
      <p:ext uri="{BB962C8B-B14F-4D97-AF65-F5344CB8AC3E}">
        <p14:creationId xmlns:p14="http://schemas.microsoft.com/office/powerpoint/2010/main" val="1830657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0F2147C-DDBF-4431-95AC-650CCE32FC7A}"/>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tx1"/>
                </a:solidFill>
              </a:defRPr>
            </a:lvl1pPr>
          </a:lstStyle>
          <a:p>
            <a:pPr algn="ctr"/>
            <a:fld id="{817179DE-9BF3-494C-804F-0C7C90AC8700}" type="slidenum">
              <a:rPr lang="en-US" noProof="0" smtClean="0"/>
              <a:pPr algn="ctr"/>
              <a:t>‹#›</a:t>
            </a:fld>
            <a:endParaRPr lang="en-US" noProof="0" dirty="0"/>
          </a:p>
        </p:txBody>
      </p:sp>
      <p:sp>
        <p:nvSpPr>
          <p:cNvPr id="2" name="Title Placeholder 1">
            <a:extLst>
              <a:ext uri="{FF2B5EF4-FFF2-40B4-BE49-F238E27FC236}">
                <a16:creationId xmlns:a16="http://schemas.microsoft.com/office/drawing/2014/main" id="{224C3681-351A-40D9-8C08-632E98237C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607CEF16-92A3-4A77-B95D-A9DB52319F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09677071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70" r:id="rId10"/>
    <p:sldLayoutId id="2147483669" r:id="rId11"/>
    <p:sldLayoutId id="2147483655"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8.xml"/><Relationship Id="rId5" Type="http://schemas.openxmlformats.org/officeDocument/2006/relationships/image" Target="../media/image23.sv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9.xml"/><Relationship Id="rId5" Type="http://schemas.openxmlformats.org/officeDocument/2006/relationships/hyperlink" Target="https://pngimg.com/download/22971" TargetMode="Externa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1.xml"/><Relationship Id="rId5" Type="http://schemas.openxmlformats.org/officeDocument/2006/relationships/image" Target="../media/image30.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1.xml"/><Relationship Id="rId5" Type="http://schemas.openxmlformats.org/officeDocument/2006/relationships/hyperlink" Target="https://www.pexels.com/photo/bible-cross-cruxifix-holy-941374/" TargetMode="External"/><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s://plainbibleteaching.com/2010/10/03/the-value-of-the-old-testament/" TargetMode="External"/><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s://www.publicdomainpictures.net/en/view-image.php?image=53426&amp;picture=bible-open-to-psalm-118" TargetMode="External"/><Relationship Id="rId2" Type="http://schemas.openxmlformats.org/officeDocument/2006/relationships/image" Target="../media/image41.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hyperlink" Target="https://pxhere.com/en/photo/686680" TargetMode="External"/><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6.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hyperlink" Target="https://plainbibleteaching.com/2010/10/03/the-value-of-the-old-testament/" TargetMode="External"/><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hyperlink" Target="https://creativecommons.org/licenses/by-nc-sa/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Three people sitting at picnic table">
            <a:extLst>
              <a:ext uri="{FF2B5EF4-FFF2-40B4-BE49-F238E27FC236}">
                <a16:creationId xmlns:a16="http://schemas.microsoft.com/office/drawing/2014/main" id="{0B90EB26-97FD-4B8B-86E0-B00589E0946D}"/>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1" y="0"/>
            <a:ext cx="6676568" cy="6858000"/>
          </a:xfrm>
        </p:spPr>
      </p:pic>
      <p:sp>
        <p:nvSpPr>
          <p:cNvPr id="2" name="Title 1" descr="title">
            <a:extLst>
              <a:ext uri="{FF2B5EF4-FFF2-40B4-BE49-F238E27FC236}">
                <a16:creationId xmlns:a16="http://schemas.microsoft.com/office/drawing/2014/main" id="{28BAA8DA-C40B-4AB9-9407-30FB70335152}"/>
              </a:ext>
            </a:extLst>
          </p:cNvPr>
          <p:cNvSpPr>
            <a:spLocks noGrp="1"/>
          </p:cNvSpPr>
          <p:nvPr>
            <p:ph type="ctrTitle"/>
          </p:nvPr>
        </p:nvSpPr>
        <p:spPr>
          <a:xfrm>
            <a:off x="7389079" y="1118937"/>
            <a:ext cx="4379976" cy="2449210"/>
          </a:xfrm>
        </p:spPr>
        <p:txBody>
          <a:bodyPr/>
          <a:lstStyle/>
          <a:p>
            <a:r>
              <a:rPr lang="en-US" b="1" dirty="0"/>
              <a:t>What Is the Key to Applying the Bible to My Life?</a:t>
            </a:r>
          </a:p>
        </p:txBody>
      </p:sp>
      <p:sp>
        <p:nvSpPr>
          <p:cNvPr id="12" name="Subtitle 11" descr="subtitle">
            <a:extLst>
              <a:ext uri="{FF2B5EF4-FFF2-40B4-BE49-F238E27FC236}">
                <a16:creationId xmlns:a16="http://schemas.microsoft.com/office/drawing/2014/main" id="{B28A8D9C-5123-4D2B-9272-016EF90E0E50}"/>
              </a:ext>
            </a:extLst>
          </p:cNvPr>
          <p:cNvSpPr>
            <a:spLocks noGrp="1"/>
          </p:cNvSpPr>
          <p:nvPr>
            <p:ph type="subTitle" idx="1"/>
          </p:nvPr>
        </p:nvSpPr>
        <p:spPr>
          <a:xfrm>
            <a:off x="7389078" y="5392401"/>
            <a:ext cx="4209363" cy="743704"/>
          </a:xfrm>
        </p:spPr>
        <p:txBody>
          <a:bodyPr/>
          <a:lstStyle/>
          <a:p>
            <a:r>
              <a:rPr lang="en-US" b="1" dirty="0">
                <a:latin typeface="Aharoni" panose="020B0604020202020204" pitchFamily="2" charset="-79"/>
                <a:cs typeface="Aharoni" panose="020B0604020202020204" pitchFamily="2" charset="-79"/>
              </a:rPr>
              <a:t>Rev. Dr. Otis McMillan</a:t>
            </a:r>
          </a:p>
          <a:p>
            <a:r>
              <a:rPr lang="en-US" b="1" dirty="0">
                <a:latin typeface="Aharoni" panose="020B0604020202020204" pitchFamily="2" charset="-79"/>
                <a:cs typeface="Aharoni" panose="020B0604020202020204" pitchFamily="2" charset="-79"/>
              </a:rPr>
              <a:t>Bible Study Series</a:t>
            </a:r>
          </a:p>
        </p:txBody>
      </p:sp>
      <p:grpSp>
        <p:nvGrpSpPr>
          <p:cNvPr id="4" name="Group 3">
            <a:extLst>
              <a:ext uri="{FF2B5EF4-FFF2-40B4-BE49-F238E27FC236}">
                <a16:creationId xmlns:a16="http://schemas.microsoft.com/office/drawing/2014/main" id="{EB664AAE-5AE9-41D7-8346-002B9F445323}"/>
              </a:ext>
              <a:ext uri="{C183D7F6-B498-43B3-948B-1728B52AA6E4}">
                <adec:decorative xmlns:adec="http://schemas.microsoft.com/office/drawing/2017/decorative" val="1"/>
              </a:ext>
            </a:extLst>
          </p:cNvPr>
          <p:cNvGrpSpPr/>
          <p:nvPr/>
        </p:nvGrpSpPr>
        <p:grpSpPr>
          <a:xfrm>
            <a:off x="-3740" y="0"/>
            <a:ext cx="6208649" cy="6858000"/>
            <a:chOff x="-3740" y="0"/>
            <a:chExt cx="6208649" cy="6858000"/>
          </a:xfrm>
        </p:grpSpPr>
        <p:sp>
          <p:nvSpPr>
            <p:cNvPr id="11" name="Freeform: Shape 10">
              <a:extLst>
                <a:ext uri="{FF2B5EF4-FFF2-40B4-BE49-F238E27FC236}">
                  <a16:creationId xmlns:a16="http://schemas.microsoft.com/office/drawing/2014/main"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Rectangle 8">
              <a:extLst>
                <a:ext uri="{FF2B5EF4-FFF2-40B4-BE49-F238E27FC236}">
                  <a16:creationId xmlns:a16="http://schemas.microsoft.com/office/drawing/2014/main" id="{B576E978-A841-4A4F-B153-CC369D9391D3}"/>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25568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group of students throwing their graduation caps in the air at sunset">
            <a:extLst>
              <a:ext uri="{FF2B5EF4-FFF2-40B4-BE49-F238E27FC236}">
                <a16:creationId xmlns:a16="http://schemas.microsoft.com/office/drawing/2014/main" id="{039BFAD7-131E-407E-8A28-E4CF6B8977F6}"/>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31" name="Rectangle 30">
            <a:extLst>
              <a:ext uri="{FF2B5EF4-FFF2-40B4-BE49-F238E27FC236}">
                <a16:creationId xmlns:a16="http://schemas.microsoft.com/office/drawing/2014/main" id="{340A7491-C312-4D36-BA63-6F859CD81D66}"/>
              </a:ext>
              <a:ext uri="{C183D7F6-B498-43B3-948B-1728B52AA6E4}">
                <adec:decorative xmlns:adec="http://schemas.microsoft.com/office/drawing/2017/decorative" val="1"/>
              </a:ext>
            </a:extLst>
          </p:cNvPr>
          <p:cNvSpPr/>
          <p:nvPr/>
        </p:nvSpPr>
        <p:spPr>
          <a:xfrm>
            <a:off x="0" y="11252"/>
            <a:ext cx="12191999" cy="6852374"/>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 name="Title 3" descr="slide title">
            <a:extLst>
              <a:ext uri="{FF2B5EF4-FFF2-40B4-BE49-F238E27FC236}">
                <a16:creationId xmlns:a16="http://schemas.microsoft.com/office/drawing/2014/main" id="{DFF36EE7-AE57-42F4-ACA9-A328C1F4EA02}"/>
              </a:ext>
            </a:extLst>
          </p:cNvPr>
          <p:cNvSpPr>
            <a:spLocks noGrp="1"/>
          </p:cNvSpPr>
          <p:nvPr>
            <p:ph type="title"/>
          </p:nvPr>
        </p:nvSpPr>
        <p:spPr/>
        <p:txBody>
          <a:bodyPr/>
          <a:lstStyle/>
          <a:p>
            <a:r>
              <a:rPr lang="en-US" sz="4000" b="1" dirty="0"/>
              <a:t>Two Key Scriptures for Consideration</a:t>
            </a:r>
          </a:p>
        </p:txBody>
      </p:sp>
      <p:pic>
        <p:nvPicPr>
          <p:cNvPr id="80" name="Content Placeholder 79" descr="Open Book">
            <a:extLst>
              <a:ext uri="{FF2B5EF4-FFF2-40B4-BE49-F238E27FC236}">
                <a16:creationId xmlns:a16="http://schemas.microsoft.com/office/drawing/2014/main" id="{1198805C-69FE-4129-96D0-B3F35CB64166}"/>
              </a:ext>
            </a:extLst>
          </p:cNvPr>
          <p:cNvPicPr>
            <a:picLocks noGrp="1" noChangeAspect="1"/>
          </p:cNvPicPr>
          <p:nvPr>
            <p:ph sz="quarter" idx="13"/>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48493" y="2305050"/>
            <a:ext cx="547688" cy="547688"/>
          </a:xfrm>
        </p:spPr>
      </p:pic>
      <p:sp>
        <p:nvSpPr>
          <p:cNvPr id="87" name="Text Placeholder 86" descr="content block 1">
            <a:extLst>
              <a:ext uri="{FF2B5EF4-FFF2-40B4-BE49-F238E27FC236}">
                <a16:creationId xmlns:a16="http://schemas.microsoft.com/office/drawing/2014/main" id="{1F4C9CA2-B224-40CD-8DB2-CAE478D23611}"/>
              </a:ext>
            </a:extLst>
          </p:cNvPr>
          <p:cNvSpPr>
            <a:spLocks noGrp="1"/>
          </p:cNvSpPr>
          <p:nvPr>
            <p:ph type="body" sz="quarter" idx="11"/>
          </p:nvPr>
        </p:nvSpPr>
        <p:spPr>
          <a:xfrm>
            <a:off x="1329609" y="1847927"/>
            <a:ext cx="8854555" cy="1461613"/>
          </a:xfrm>
        </p:spPr>
        <p:txBody>
          <a:bodyPr/>
          <a:lstStyle/>
          <a:p>
            <a:r>
              <a:rPr lang="en-US" sz="2400" b="1" dirty="0"/>
              <a:t> (Josh 1:8) “This Book of the Law shall not depart from your mouth, but you shall meditate in it day and night, that you may observe to do according to all that is written in it. For then you will make your way prosperous, and then you will have good success.”</a:t>
            </a:r>
          </a:p>
        </p:txBody>
      </p:sp>
      <p:cxnSp>
        <p:nvCxnSpPr>
          <p:cNvPr id="65" name="Straight Connector 64" descr="decorative element">
            <a:extLst>
              <a:ext uri="{FF2B5EF4-FFF2-40B4-BE49-F238E27FC236}">
                <a16:creationId xmlns:a16="http://schemas.microsoft.com/office/drawing/2014/main" id="{A4132B5C-BDF2-4C9A-B21E-BDD2CD03A542}"/>
              </a:ext>
            </a:extLst>
          </p:cNvPr>
          <p:cNvCxnSpPr/>
          <p:nvPr/>
        </p:nvCxnSpPr>
        <p:spPr>
          <a:xfrm>
            <a:off x="2080210" y="3553688"/>
            <a:ext cx="7498080"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95" name="Content Placeholder 94" descr="Microscope">
            <a:extLst>
              <a:ext uri="{FF2B5EF4-FFF2-40B4-BE49-F238E27FC236}">
                <a16:creationId xmlns:a16="http://schemas.microsoft.com/office/drawing/2014/main" id="{96991F60-484C-4906-ADB8-676435D3D6E3}"/>
              </a:ext>
            </a:extLst>
          </p:cNvPr>
          <p:cNvPicPr>
            <a:picLocks noGrp="1" noChangeAspect="1"/>
          </p:cNvPicPr>
          <p:nvPr>
            <p:ph sz="quarter" idx="15"/>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48493" y="4505325"/>
            <a:ext cx="547688" cy="547688"/>
          </a:xfrm>
        </p:spPr>
      </p:pic>
      <p:sp>
        <p:nvSpPr>
          <p:cNvPr id="88" name="Text Placeholder 87" descr="content block 2">
            <a:extLst>
              <a:ext uri="{FF2B5EF4-FFF2-40B4-BE49-F238E27FC236}">
                <a16:creationId xmlns:a16="http://schemas.microsoft.com/office/drawing/2014/main" id="{D01EBAE5-B81D-4150-B62C-F56241C55563}"/>
              </a:ext>
            </a:extLst>
          </p:cNvPr>
          <p:cNvSpPr>
            <a:spLocks noGrp="1"/>
          </p:cNvSpPr>
          <p:nvPr>
            <p:ph type="body" sz="quarter" idx="14"/>
          </p:nvPr>
        </p:nvSpPr>
        <p:spPr>
          <a:xfrm>
            <a:off x="1452903" y="4048520"/>
            <a:ext cx="8125387" cy="1461613"/>
          </a:xfrm>
        </p:spPr>
        <p:txBody>
          <a:bodyPr/>
          <a:lstStyle/>
          <a:p>
            <a:r>
              <a:rPr lang="en-US" sz="2800" b="1" dirty="0"/>
              <a:t>Jer. 8:9 “The wise men are ashamed, they are dismayed and taken. Behold, they have rejected the word of the LORD; So what wisdom do they have?”</a:t>
            </a:r>
          </a:p>
          <a:p>
            <a:endParaRPr lang="en-US" dirty="0"/>
          </a:p>
        </p:txBody>
      </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Slide Number Placeholder 5" descr="Slide number">
            <a:extLst>
              <a:ext uri="{FF2B5EF4-FFF2-40B4-BE49-F238E27FC236}">
                <a16:creationId xmlns:a16="http://schemas.microsoft.com/office/drawing/2014/main" id="{118AA3A9-97EA-409C-AD65-3CD3B0A58871}"/>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10</a:t>
            </a:fld>
            <a:endParaRPr lang="en-US" sz="1200" dirty="0">
              <a:solidFill>
                <a:schemeClr val="bg1"/>
              </a:solidFill>
            </a:endParaRPr>
          </a:p>
        </p:txBody>
      </p:sp>
    </p:spTree>
    <p:extLst>
      <p:ext uri="{BB962C8B-B14F-4D97-AF65-F5344CB8AC3E}">
        <p14:creationId xmlns:p14="http://schemas.microsoft.com/office/powerpoint/2010/main" val="3711219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 y="0"/>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p:txBody>
          <a:bodyPr/>
          <a:lstStyle/>
          <a:p>
            <a:r>
              <a:rPr lang="en-US" dirty="0"/>
              <a:t>T</a:t>
            </a:r>
            <a:r>
              <a:rPr lang="en-US" sz="3200" b="1" dirty="0"/>
              <a:t>here is a drifting from the word or perhaps even a forsaking of the word of the Lord in our country. We will not be a part of that. </a:t>
            </a:r>
          </a:p>
        </p:txBody>
      </p:sp>
      <p:pic>
        <p:nvPicPr>
          <p:cNvPr id="40" name="Content Placeholder 79" descr="Open Book">
            <a:extLst>
              <a:ext uri="{FF2B5EF4-FFF2-40B4-BE49-F238E27FC236}">
                <a16:creationId xmlns:a16="http://schemas.microsoft.com/office/drawing/2014/main" id="{C997398D-3BA0-47F4-93CE-55576CE45E21}"/>
              </a:ext>
            </a:extLst>
          </p:cNvPr>
          <p:cNvPicPr>
            <a:picLocks noGrp="1" noChangeAspect="1"/>
          </p:cNvPicPr>
          <p:nvPr>
            <p:ph sz="quarter" idx="13"/>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47700" y="2129692"/>
            <a:ext cx="548640" cy="548640"/>
          </a:xfrm>
        </p:spPr>
      </p:pic>
      <p:sp>
        <p:nvSpPr>
          <p:cNvPr id="31" name="Text Placeholder 30" descr="Slide content">
            <a:extLst>
              <a:ext uri="{FF2B5EF4-FFF2-40B4-BE49-F238E27FC236}">
                <a16:creationId xmlns:a16="http://schemas.microsoft.com/office/drawing/2014/main" id="{A7DE1A1C-1BA0-439B-99B1-C80C5806DEFB}"/>
              </a:ext>
            </a:extLst>
          </p:cNvPr>
          <p:cNvSpPr>
            <a:spLocks noGrp="1"/>
          </p:cNvSpPr>
          <p:nvPr>
            <p:ph type="body" sz="quarter" idx="11"/>
          </p:nvPr>
        </p:nvSpPr>
        <p:spPr>
          <a:xfrm>
            <a:off x="1196340" y="2715754"/>
            <a:ext cx="8034450" cy="1426491"/>
          </a:xfrm>
        </p:spPr>
        <p:txBody>
          <a:bodyPr/>
          <a:lstStyle/>
          <a:p>
            <a:r>
              <a:rPr lang="en-US" sz="3200" b="1" dirty="0"/>
              <a:t>A study by the </a:t>
            </a:r>
            <a:r>
              <a:rPr lang="en-US" sz="3200" b="1" dirty="0" err="1"/>
              <a:t>Barna</a:t>
            </a:r>
            <a:r>
              <a:rPr lang="en-US" sz="3200" b="1" dirty="0"/>
              <a:t> Institute found that the number of people skeptical or agnostic toward the Bible nearly doubled from 2011 to 2014. Those believing that the Bible is “just another book of teachings written by men that contain stories and advice” doubled during that three-year period</a:t>
            </a:r>
            <a:r>
              <a:rPr lang="en-US" dirty="0"/>
              <a:t>. </a:t>
            </a:r>
          </a:p>
        </p:txBody>
      </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11</a:t>
            </a:fld>
            <a:endParaRPr lang="en-US" sz="1200" dirty="0">
              <a:solidFill>
                <a:schemeClr val="bg1"/>
              </a:solidFill>
            </a:endParaRPr>
          </a:p>
        </p:txBody>
      </p:sp>
    </p:spTree>
    <p:extLst>
      <p:ext uri="{BB962C8B-B14F-4D97-AF65-F5344CB8AC3E}">
        <p14:creationId xmlns:p14="http://schemas.microsoft.com/office/powerpoint/2010/main" val="342267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647700" y="461187"/>
            <a:ext cx="10815864" cy="830997"/>
          </a:xfrm>
        </p:spPr>
        <p:txBody>
          <a:bodyPr/>
          <a:lstStyle/>
          <a:p>
            <a:pPr algn="ctr"/>
            <a:r>
              <a:rPr lang="en-US" sz="4800" b="1" dirty="0"/>
              <a:t>Four things we must do in our relationship with the word of God</a:t>
            </a:r>
          </a:p>
        </p:txBody>
      </p:sp>
      <p:pic>
        <p:nvPicPr>
          <p:cNvPr id="27" name="Content Placeholder 79" descr="Open Book">
            <a:extLst>
              <a:ext uri="{FF2B5EF4-FFF2-40B4-BE49-F238E27FC236}">
                <a16:creationId xmlns:a16="http://schemas.microsoft.com/office/drawing/2014/main" id="{EBEE0E99-191F-4498-9399-4BA8BCD3E66F}"/>
              </a:ext>
            </a:extLst>
          </p:cNvPr>
          <p:cNvPicPr>
            <a:picLocks noGrp="1" noChangeAspect="1"/>
          </p:cNvPicPr>
          <p:nvPr>
            <p:ph sz="quarter" idx="13"/>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p:pic>
      <p:sp>
        <p:nvSpPr>
          <p:cNvPr id="16" name="Text Placeholder 15" descr="slide content">
            <a:extLst>
              <a:ext uri="{FF2B5EF4-FFF2-40B4-BE49-F238E27FC236}">
                <a16:creationId xmlns:a16="http://schemas.microsoft.com/office/drawing/2014/main" id="{5336101E-D654-46D8-A983-BF46C5D86583}"/>
              </a:ext>
            </a:extLst>
          </p:cNvPr>
          <p:cNvSpPr>
            <a:spLocks noGrp="1"/>
          </p:cNvSpPr>
          <p:nvPr>
            <p:ph type="body" sz="quarter" idx="11"/>
          </p:nvPr>
        </p:nvSpPr>
        <p:spPr>
          <a:xfrm>
            <a:off x="1574131" y="2007947"/>
            <a:ext cx="8534400" cy="4248073"/>
          </a:xfrm>
        </p:spPr>
        <p:txBody>
          <a:bodyPr/>
          <a:lstStyle/>
          <a:p>
            <a:r>
              <a:rPr lang="en-US" sz="2800" b="1" dirty="0"/>
              <a:t>I. Respect the authority of the revelation in the word</a:t>
            </a:r>
            <a:r>
              <a:rPr lang="en-US" dirty="0"/>
              <a:t>.</a:t>
            </a:r>
          </a:p>
          <a:p>
            <a:r>
              <a:rPr lang="en-US" dirty="0"/>
              <a:t>This is about our attitude toward the Bible. Is Bible only a book filled with interesting stories and advice from well-meaning men? No, it is much, much more than that. It is a revelation from God.</a:t>
            </a:r>
          </a:p>
          <a:p>
            <a:r>
              <a:rPr lang="en-US" sz="2800" b="1" dirty="0"/>
              <a:t>II. Meditate on the revelation God has given in His word.</a:t>
            </a:r>
          </a:p>
          <a:p>
            <a:r>
              <a:rPr lang="en-US" dirty="0"/>
              <a:t>Engage the word with your mind! Read it; study it; ponder it’s meaning for your life. When God told Joshua to meditate on the word day and night, He was essentially saying, Let the word fill your thought life. </a:t>
            </a:r>
          </a:p>
          <a:p>
            <a:r>
              <a:rPr lang="en-US" sz="2800" b="1" dirty="0"/>
              <a:t>III. Live by the revelation God has given in His word.</a:t>
            </a:r>
          </a:p>
          <a:p>
            <a:r>
              <a:rPr lang="en-US" dirty="0"/>
              <a:t>In the book of Deuteronomy, Moses reflected on His journey with the Children of Israel. In Deut. 8:2-4 he specifically pointed out an essential lesson God had taught them. </a:t>
            </a:r>
          </a:p>
          <a:p>
            <a:r>
              <a:rPr lang="en-US" sz="2800" b="1" dirty="0"/>
              <a:t>IV. Share the revelation God has given in His word.</a:t>
            </a:r>
          </a:p>
          <a:p>
            <a:r>
              <a:rPr lang="en-US" dirty="0"/>
              <a:t>I want to encourage you to not be ashamed of the gospel of Jesus Christ. The culture has become more and more aggressive in opposing it. But it remains their only hope of salvation. </a:t>
            </a:r>
          </a:p>
        </p:txBody>
      </p:sp>
      <p:pic>
        <p:nvPicPr>
          <p:cNvPr id="3" name="Picture 2" descr="A picture containing text&#10;&#10;Description automatically generated">
            <a:extLst>
              <a:ext uri="{FF2B5EF4-FFF2-40B4-BE49-F238E27FC236}">
                <a16:creationId xmlns:a16="http://schemas.microsoft.com/office/drawing/2014/main" id="{4BA60697-9213-40A6-82DE-FE16ADEB67C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108531" y="2695073"/>
            <a:ext cx="1943605" cy="1831557"/>
          </a:xfrm>
          <a:prstGeom prst="rect">
            <a:avLst/>
          </a:prstGeom>
        </p:spPr>
      </p:pic>
    </p:spTree>
    <p:extLst>
      <p:ext uri="{BB962C8B-B14F-4D97-AF65-F5344CB8AC3E}">
        <p14:creationId xmlns:p14="http://schemas.microsoft.com/office/powerpoint/2010/main" val="406473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rial view of spiral staircase">
            <a:extLst>
              <a:ext uri="{FF2B5EF4-FFF2-40B4-BE49-F238E27FC236}">
                <a16:creationId xmlns:a16="http://schemas.microsoft.com/office/drawing/2014/main" id="{FEB910A3-4C94-4A0C-AC72-88985A7BA967}"/>
              </a:ext>
            </a:extLst>
          </p:cNvPr>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a:xfrm>
            <a:off x="6464300" y="0"/>
            <a:ext cx="5727700" cy="6858000"/>
          </a:xfrm>
        </p:spPr>
      </p:pic>
      <p:pic>
        <p:nvPicPr>
          <p:cNvPr id="6" name="Picture Placeholder 5" descr="open book with audience watching play in background">
            <a:extLst>
              <a:ext uri="{FF2B5EF4-FFF2-40B4-BE49-F238E27FC236}">
                <a16:creationId xmlns:a16="http://schemas.microsoft.com/office/drawing/2014/main" id="{F3CDF219-49E5-41A1-BBF1-50A401635A27}"/>
              </a:ext>
            </a:extLst>
          </p:cNvPr>
          <p:cNvPicPr>
            <a:picLocks noGrp="1" noChangeAspect="1"/>
          </p:cNvPicPr>
          <p:nvPr>
            <p:ph type="pic" sz="quarter" idx="12"/>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p:pic>
      <p:sp>
        <p:nvSpPr>
          <p:cNvPr id="33" name="Title 32" descr="title">
            <a:extLst>
              <a:ext uri="{FF2B5EF4-FFF2-40B4-BE49-F238E27FC236}">
                <a16:creationId xmlns:a16="http://schemas.microsoft.com/office/drawing/2014/main" id="{18CDD97B-6E25-4FB4-B239-493E54AA0830}"/>
              </a:ext>
            </a:extLst>
          </p:cNvPr>
          <p:cNvSpPr>
            <a:spLocks noGrp="1"/>
          </p:cNvSpPr>
          <p:nvPr>
            <p:ph type="title"/>
          </p:nvPr>
        </p:nvSpPr>
        <p:spPr>
          <a:xfrm>
            <a:off x="433137" y="863824"/>
            <a:ext cx="6629400" cy="3802335"/>
          </a:xfrm>
        </p:spPr>
        <p:txBody>
          <a:bodyPr/>
          <a:lstStyle/>
          <a:p>
            <a:r>
              <a:rPr lang="en-US" sz="4000" b="1" dirty="0">
                <a:solidFill>
                  <a:schemeClr val="bg1"/>
                </a:solidFill>
              </a:rPr>
              <a:t>Our attitude toward Scripture must be one of respect and high regard. So much so that we let Scripture pass judgement on us rather than us picking through it and passing judgement on it</a:t>
            </a:r>
            <a:r>
              <a:rPr lang="en-US" dirty="0">
                <a:solidFill>
                  <a:schemeClr val="bg1"/>
                </a:solidFill>
              </a:rPr>
              <a:t>.</a:t>
            </a:r>
          </a:p>
        </p:txBody>
      </p:sp>
      <p:sp>
        <p:nvSpPr>
          <p:cNvPr id="8" name="Rectangle 7">
            <a:extLst>
              <a:ext uri="{FF2B5EF4-FFF2-40B4-BE49-F238E27FC236}">
                <a16:creationId xmlns:a16="http://schemas.microsoft.com/office/drawing/2014/main" id="{4E4A96D9-2D70-4D9E-B61C-9B23F3FD5161}"/>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descr="slide number">
            <a:extLst>
              <a:ext uri="{FF2B5EF4-FFF2-40B4-BE49-F238E27FC236}">
                <a16:creationId xmlns:a16="http://schemas.microsoft.com/office/drawing/2014/main" id="{D65CFEB2-BC19-4647-937B-40854EE88A8C}"/>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13</a:t>
            </a:fld>
            <a:endParaRPr lang="en-US" sz="1200" dirty="0">
              <a:solidFill>
                <a:schemeClr val="bg1"/>
              </a:solidFill>
            </a:endParaRPr>
          </a:p>
        </p:txBody>
      </p:sp>
      <p:pic>
        <p:nvPicPr>
          <p:cNvPr id="9" name="Picture 8">
            <a:extLst>
              <a:ext uri="{FF2B5EF4-FFF2-40B4-BE49-F238E27FC236}">
                <a16:creationId xmlns:a16="http://schemas.microsoft.com/office/drawing/2014/main" id="{1591584A-097A-44EA-BCEF-20969444FF02}"/>
              </a:ext>
            </a:extLst>
          </p:cNvPr>
          <p:cNvPicPr>
            <a:picLocks noChangeAspect="1"/>
          </p:cNvPicPr>
          <p:nvPr/>
        </p:nvPicPr>
        <p:blipFill>
          <a:blip r:embed="rId5"/>
          <a:stretch>
            <a:fillRect/>
          </a:stretch>
        </p:blipFill>
        <p:spPr>
          <a:xfrm>
            <a:off x="7062537" y="3669337"/>
            <a:ext cx="2847074" cy="2686423"/>
          </a:xfrm>
          <a:prstGeom prst="rect">
            <a:avLst/>
          </a:prstGeom>
        </p:spPr>
      </p:pic>
    </p:spTree>
    <p:extLst>
      <p:ext uri="{BB962C8B-B14F-4D97-AF65-F5344CB8AC3E}">
        <p14:creationId xmlns:p14="http://schemas.microsoft.com/office/powerpoint/2010/main" val="3077312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close up of clock">
            <a:extLst>
              <a:ext uri="{FF2B5EF4-FFF2-40B4-BE49-F238E27FC236}">
                <a16:creationId xmlns:a16="http://schemas.microsoft.com/office/drawing/2014/main" id="{83B20FBB-8217-4FB0-BC35-E49BA9252554}"/>
              </a:ext>
            </a:extLst>
          </p:cNvPr>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a:xfrm>
            <a:off x="6464300" y="0"/>
            <a:ext cx="5727700" cy="6858000"/>
          </a:xfrm>
        </p:spPr>
      </p:pic>
      <p:pic>
        <p:nvPicPr>
          <p:cNvPr id="5" name="Picture Placeholder 4" descr="girl with headphones, backpack, and stack of binders/books">
            <a:extLst>
              <a:ext uri="{FF2B5EF4-FFF2-40B4-BE49-F238E27FC236}">
                <a16:creationId xmlns:a16="http://schemas.microsoft.com/office/drawing/2014/main" id="{68B6FFC1-6A21-4DAC-82BC-F2966925C165}"/>
              </a:ext>
            </a:extLst>
          </p:cNvPr>
          <p:cNvPicPr>
            <a:picLocks noGrp="1" noChangeAspect="1"/>
          </p:cNvPicPr>
          <p:nvPr>
            <p:ph type="pic" sz="quarter" idx="12"/>
          </p:nvPr>
        </p:nvPicPr>
        <p:blipFill rotWithShape="1">
          <a:blip r:embed="rId3" cstate="email">
            <a:extLst>
              <a:ext uri="{28A0092B-C50C-407E-A947-70E740481C1C}">
                <a14:useLocalDpi xmlns:a14="http://schemas.microsoft.com/office/drawing/2010/main"/>
              </a:ext>
            </a:extLst>
          </a:blip>
          <a:srcRect/>
          <a:stretch/>
        </p:blipFill>
        <p:spPr>
          <a:xfrm>
            <a:off x="0" y="0"/>
            <a:ext cx="8087304" cy="6858000"/>
          </a:xfrm>
        </p:spPr>
      </p:pic>
      <p:grpSp>
        <p:nvGrpSpPr>
          <p:cNvPr id="9" name="Group 8">
            <a:extLst>
              <a:ext uri="{FF2B5EF4-FFF2-40B4-BE49-F238E27FC236}">
                <a16:creationId xmlns:a16="http://schemas.microsoft.com/office/drawing/2014/main" id="{E7969C14-1078-4610-9BC5-74119C9B87BE}"/>
              </a:ext>
              <a:ext uri="{C183D7F6-B498-43B3-948B-1728B52AA6E4}">
                <adec:decorative xmlns:adec="http://schemas.microsoft.com/office/drawing/2017/decorative" val="1"/>
              </a:ext>
            </a:extLst>
          </p:cNvPr>
          <p:cNvGrpSpPr/>
          <p:nvPr/>
        </p:nvGrpSpPr>
        <p:grpSpPr>
          <a:xfrm>
            <a:off x="-82781" y="3656914"/>
            <a:ext cx="7833208" cy="2547440"/>
            <a:chOff x="0" y="3808320"/>
            <a:chExt cx="7833208" cy="2547440"/>
          </a:xfrm>
        </p:grpSpPr>
        <p:sp>
          <p:nvSpPr>
            <p:cNvPr id="10" name="Freeform: Shape 9">
              <a:extLst>
                <a:ext uri="{FF2B5EF4-FFF2-40B4-BE49-F238E27FC236}">
                  <a16:creationId xmlns:a16="http://schemas.microsoft.com/office/drawing/2014/main" id="{E531D018-EFA3-4346-AB80-7CE436393D9E}"/>
                </a:ext>
                <a:ext uri="{C183D7F6-B498-43B3-948B-1728B52AA6E4}">
                  <adec:decorative xmlns:adec="http://schemas.microsoft.com/office/drawing/2017/decorative" val="1"/>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FA9D7AC8-80D5-49DC-A585-FCFFA6CA4B66}"/>
                </a:ext>
                <a:ext uri="{C183D7F6-B498-43B3-948B-1728B52AA6E4}">
                  <adec:decorative xmlns:adec="http://schemas.microsoft.com/office/drawing/2017/decorative" val="1"/>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3" name="Title 32" descr="title">
            <a:extLst>
              <a:ext uri="{FF2B5EF4-FFF2-40B4-BE49-F238E27FC236}">
                <a16:creationId xmlns:a16="http://schemas.microsoft.com/office/drawing/2014/main" id="{18CDD97B-6E25-4FB4-B239-493E54AA0830}"/>
              </a:ext>
            </a:extLst>
          </p:cNvPr>
          <p:cNvSpPr>
            <a:spLocks noGrp="1"/>
          </p:cNvSpPr>
          <p:nvPr>
            <p:ph type="title"/>
          </p:nvPr>
        </p:nvSpPr>
        <p:spPr>
          <a:xfrm>
            <a:off x="216568" y="3856719"/>
            <a:ext cx="6773779" cy="2332626"/>
          </a:xfrm>
        </p:spPr>
        <p:txBody>
          <a:bodyPr/>
          <a:lstStyle/>
          <a:p>
            <a:r>
              <a:rPr lang="en-US" dirty="0">
                <a:solidFill>
                  <a:schemeClr val="bg1"/>
                </a:solidFill>
              </a:rPr>
              <a:t>Peter wrote in his second epistle, “knowing this first,” [as a priority get this down first of all] “that no prophecy of Scripture is of any private interpretation, 21 for prophecy never came by the will of man, but holy men of God spoke as they were moved by the Holy Spirit” (2:20-21). </a:t>
            </a:r>
          </a:p>
        </p:txBody>
      </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descr="slide number">
            <a:extLst>
              <a:ext uri="{FF2B5EF4-FFF2-40B4-BE49-F238E27FC236}">
                <a16:creationId xmlns:a16="http://schemas.microsoft.com/office/drawing/2014/main" id="{C2827A65-383D-4D68-9F51-F76C2370BF65}"/>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14</a:t>
            </a:fld>
            <a:endParaRPr lang="en-US" sz="1200" dirty="0">
              <a:solidFill>
                <a:schemeClr val="bg1"/>
              </a:solidFill>
            </a:endParaRPr>
          </a:p>
        </p:txBody>
      </p:sp>
      <p:pic>
        <p:nvPicPr>
          <p:cNvPr id="4" name="Picture 3">
            <a:extLst>
              <a:ext uri="{FF2B5EF4-FFF2-40B4-BE49-F238E27FC236}">
                <a16:creationId xmlns:a16="http://schemas.microsoft.com/office/drawing/2014/main" id="{A74EAD70-0EAF-4984-9CC9-6BB0C232C931}"/>
              </a:ext>
            </a:extLst>
          </p:cNvPr>
          <p:cNvPicPr>
            <a:picLocks noChangeAspect="1"/>
          </p:cNvPicPr>
          <p:nvPr/>
        </p:nvPicPr>
        <p:blipFill>
          <a:blip r:embed="rId4"/>
          <a:stretch>
            <a:fillRect/>
          </a:stretch>
        </p:blipFill>
        <p:spPr>
          <a:xfrm>
            <a:off x="7583311" y="2148795"/>
            <a:ext cx="4011893" cy="3785516"/>
          </a:xfrm>
          <a:prstGeom prst="rect">
            <a:avLst/>
          </a:prstGeom>
        </p:spPr>
      </p:pic>
    </p:spTree>
    <p:extLst>
      <p:ext uri="{BB962C8B-B14F-4D97-AF65-F5344CB8AC3E}">
        <p14:creationId xmlns:p14="http://schemas.microsoft.com/office/powerpoint/2010/main" val="1624334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boy in front of library stacks">
            <a:extLst>
              <a:ext uri="{FF2B5EF4-FFF2-40B4-BE49-F238E27FC236}">
                <a16:creationId xmlns:a16="http://schemas.microsoft.com/office/drawing/2014/main" id="{141CBC39-54B4-4424-84FB-FDAABDFFAE1A}"/>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6464300" y="0"/>
            <a:ext cx="5727700" cy="6858000"/>
          </a:xfrm>
        </p:spPr>
      </p:pic>
      <p:pic>
        <p:nvPicPr>
          <p:cNvPr id="5" name="Picture Placeholder 4" descr="person reading a book">
            <a:extLst>
              <a:ext uri="{FF2B5EF4-FFF2-40B4-BE49-F238E27FC236}">
                <a16:creationId xmlns:a16="http://schemas.microsoft.com/office/drawing/2014/main" id="{70316739-C7FA-4487-B86B-6CE17B09B020}"/>
              </a:ext>
            </a:extLst>
          </p:cNvPr>
          <p:cNvPicPr>
            <a:picLocks noGrp="1" noChangeAspect="1"/>
          </p:cNvPicPr>
          <p:nvPr>
            <p:ph type="pic" sz="quarter" idx="12"/>
          </p:nvPr>
        </p:nvPicPr>
        <p:blipFill rotWithShape="1">
          <a:blip r:embed="rId3" cstate="email">
            <a:extLst>
              <a:ext uri="{28A0092B-C50C-407E-A947-70E740481C1C}">
                <a14:useLocalDpi xmlns:a14="http://schemas.microsoft.com/office/drawing/2010/main"/>
              </a:ext>
            </a:extLst>
          </a:blip>
          <a:srcRect/>
          <a:stretch/>
        </p:blipFill>
        <p:spPr/>
      </p:pic>
      <p:grpSp>
        <p:nvGrpSpPr>
          <p:cNvPr id="9" name="Group 8">
            <a:extLst>
              <a:ext uri="{FF2B5EF4-FFF2-40B4-BE49-F238E27FC236}">
                <a16:creationId xmlns:a16="http://schemas.microsoft.com/office/drawing/2014/main" id="{E7969C14-1078-4610-9BC5-74119C9B87BE}"/>
              </a:ext>
              <a:ext uri="{C183D7F6-B498-43B3-948B-1728B52AA6E4}">
                <adec:decorative xmlns:adec="http://schemas.microsoft.com/office/drawing/2017/decorative" val="1"/>
              </a:ext>
            </a:extLst>
          </p:cNvPr>
          <p:cNvGrpSpPr/>
          <p:nvPr/>
        </p:nvGrpSpPr>
        <p:grpSpPr>
          <a:xfrm>
            <a:off x="0" y="3808320"/>
            <a:ext cx="7833208" cy="2547440"/>
            <a:chOff x="0" y="3808320"/>
            <a:chExt cx="7833208" cy="2547440"/>
          </a:xfrm>
        </p:grpSpPr>
        <p:sp>
          <p:nvSpPr>
            <p:cNvPr id="10" name="Freeform: Shape 9">
              <a:extLst>
                <a:ext uri="{FF2B5EF4-FFF2-40B4-BE49-F238E27FC236}">
                  <a16:creationId xmlns:a16="http://schemas.microsoft.com/office/drawing/2014/main" id="{E531D018-EFA3-4346-AB80-7CE436393D9E}"/>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FA9D7AC8-80D5-49DC-A585-FCFFA6CA4B66}"/>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3" name="Title 32" descr="title">
            <a:extLst>
              <a:ext uri="{FF2B5EF4-FFF2-40B4-BE49-F238E27FC236}">
                <a16:creationId xmlns:a16="http://schemas.microsoft.com/office/drawing/2014/main" id="{18CDD97B-6E25-4FB4-B239-493E54AA0830}"/>
              </a:ext>
            </a:extLst>
          </p:cNvPr>
          <p:cNvSpPr>
            <a:spLocks noGrp="1"/>
          </p:cNvSpPr>
          <p:nvPr>
            <p:ph type="title"/>
          </p:nvPr>
        </p:nvSpPr>
        <p:spPr>
          <a:xfrm>
            <a:off x="601579" y="4081467"/>
            <a:ext cx="6352673" cy="2005011"/>
          </a:xfrm>
        </p:spPr>
        <p:txBody>
          <a:bodyPr/>
          <a:lstStyle/>
          <a:p>
            <a:r>
              <a:rPr lang="en-US" b="1" dirty="0">
                <a:solidFill>
                  <a:schemeClr val="bg1"/>
                </a:solidFill>
              </a:rPr>
              <a:t>In Isa 55:8-9 God says, "For My thoughts are not your thoughts, Nor are your ways My ways," says the LORD. 9 "For as the heavens are higher than the earth, So are My ways higher than your ways, And My thoughts than your thoughts.”</a:t>
            </a:r>
          </a:p>
        </p:txBody>
      </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descr="slide number">
            <a:extLst>
              <a:ext uri="{FF2B5EF4-FFF2-40B4-BE49-F238E27FC236}">
                <a16:creationId xmlns:a16="http://schemas.microsoft.com/office/drawing/2014/main" id="{EC784E4D-7E61-4FDC-AD6A-E38867722409}"/>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15</a:t>
            </a:fld>
            <a:endParaRPr lang="en-US" sz="1200" dirty="0">
              <a:solidFill>
                <a:schemeClr val="bg1"/>
              </a:solidFill>
            </a:endParaRPr>
          </a:p>
        </p:txBody>
      </p:sp>
      <p:pic>
        <p:nvPicPr>
          <p:cNvPr id="4" name="Picture 3">
            <a:extLst>
              <a:ext uri="{FF2B5EF4-FFF2-40B4-BE49-F238E27FC236}">
                <a16:creationId xmlns:a16="http://schemas.microsoft.com/office/drawing/2014/main" id="{778E2594-F5D0-4FEE-94AD-FBDF72D21D2A}"/>
              </a:ext>
            </a:extLst>
          </p:cNvPr>
          <p:cNvPicPr>
            <a:picLocks noChangeAspect="1"/>
          </p:cNvPicPr>
          <p:nvPr/>
        </p:nvPicPr>
        <p:blipFill>
          <a:blip r:embed="rId4"/>
          <a:stretch>
            <a:fillRect/>
          </a:stretch>
        </p:blipFill>
        <p:spPr>
          <a:xfrm>
            <a:off x="4259218" y="157898"/>
            <a:ext cx="3433354" cy="3239622"/>
          </a:xfrm>
          <a:prstGeom prst="rect">
            <a:avLst/>
          </a:prstGeom>
        </p:spPr>
      </p:pic>
    </p:spTree>
    <p:extLst>
      <p:ext uri="{BB962C8B-B14F-4D97-AF65-F5344CB8AC3E}">
        <p14:creationId xmlns:p14="http://schemas.microsoft.com/office/powerpoint/2010/main" val="2045927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group of students running">
            <a:extLst>
              <a:ext uri="{FF2B5EF4-FFF2-40B4-BE49-F238E27FC236}">
                <a16:creationId xmlns:a16="http://schemas.microsoft.com/office/drawing/2014/main" id="{AEEE5BA3-06F1-4026-A0BB-B08891F46E8E}"/>
              </a:ext>
            </a:extLst>
          </p:cNvPr>
          <p:cNvPicPr>
            <a:picLocks noGrp="1" noChangeAspect="1"/>
          </p:cNvPicPr>
          <p:nvPr>
            <p:ph type="pic" sz="quarter" idx="12"/>
          </p:nvPr>
        </p:nvPicPr>
        <p:blipFill rotWithShape="1">
          <a:blip r:embed="rId2" cstate="email">
            <a:extLst>
              <a:ext uri="{28A0092B-C50C-407E-A947-70E740481C1C}">
                <a14:useLocalDpi xmlns:a14="http://schemas.microsoft.com/office/drawing/2010/main"/>
              </a:ext>
            </a:extLst>
          </a:blip>
          <a:srcRect/>
          <a:stretch/>
        </p:blipFill>
        <p:spPr>
          <a:xfrm>
            <a:off x="0" y="0"/>
            <a:ext cx="8087304" cy="6858000"/>
          </a:xfrm>
        </p:spPr>
      </p:pic>
      <p:grpSp>
        <p:nvGrpSpPr>
          <p:cNvPr id="9" name="Group 8">
            <a:extLst>
              <a:ext uri="{FF2B5EF4-FFF2-40B4-BE49-F238E27FC236}">
                <a16:creationId xmlns:a16="http://schemas.microsoft.com/office/drawing/2014/main" id="{E7969C14-1078-4610-9BC5-74119C9B87BE}"/>
              </a:ext>
              <a:ext uri="{C183D7F6-B498-43B3-948B-1728B52AA6E4}">
                <adec:decorative xmlns:adec="http://schemas.microsoft.com/office/drawing/2017/decorative" val="1"/>
              </a:ext>
            </a:extLst>
          </p:cNvPr>
          <p:cNvGrpSpPr/>
          <p:nvPr/>
        </p:nvGrpSpPr>
        <p:grpSpPr>
          <a:xfrm>
            <a:off x="0" y="3808320"/>
            <a:ext cx="7833208" cy="2547440"/>
            <a:chOff x="0" y="3808320"/>
            <a:chExt cx="7833208" cy="2547440"/>
          </a:xfrm>
        </p:grpSpPr>
        <p:sp>
          <p:nvSpPr>
            <p:cNvPr id="10" name="Freeform: Shape 9">
              <a:extLst>
                <a:ext uri="{FF2B5EF4-FFF2-40B4-BE49-F238E27FC236}">
                  <a16:creationId xmlns:a16="http://schemas.microsoft.com/office/drawing/2014/main" id="{E531D018-EFA3-4346-AB80-7CE436393D9E}"/>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FA9D7AC8-80D5-49DC-A585-FCFFA6CA4B66}"/>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6" name="Picture Placeholder 15" descr="stack of books on the ground">
            <a:extLst>
              <a:ext uri="{FF2B5EF4-FFF2-40B4-BE49-F238E27FC236}">
                <a16:creationId xmlns:a16="http://schemas.microsoft.com/office/drawing/2014/main" id="{4E408D58-0A21-4D16-A8D8-54C17D5AD4A1}"/>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33" name="Title 32" descr="title">
            <a:extLst>
              <a:ext uri="{FF2B5EF4-FFF2-40B4-BE49-F238E27FC236}">
                <a16:creationId xmlns:a16="http://schemas.microsoft.com/office/drawing/2014/main" id="{18CDD97B-6E25-4FB4-B239-493E54AA0830}"/>
              </a:ext>
            </a:extLst>
          </p:cNvPr>
          <p:cNvSpPr>
            <a:spLocks noGrp="1"/>
          </p:cNvSpPr>
          <p:nvPr>
            <p:ph type="title"/>
          </p:nvPr>
        </p:nvSpPr>
        <p:spPr>
          <a:xfrm>
            <a:off x="470130" y="4050861"/>
            <a:ext cx="6276951" cy="1863492"/>
          </a:xfrm>
        </p:spPr>
        <p:txBody>
          <a:bodyPr/>
          <a:lstStyle/>
          <a:p>
            <a:r>
              <a:rPr lang="en-US" b="1" dirty="0">
                <a:solidFill>
                  <a:schemeClr val="tx1"/>
                </a:solidFill>
              </a:rPr>
              <a:t>Paul wrote in 2 Tim. 3:16, “All Scripture is      given by inspiration of God, and is profitable for doctrine, for reproof, for correction, for instruction in righteousness, 17 that the man of God may be complete, thoroughly                   equipped for every good work.”</a:t>
            </a:r>
          </a:p>
        </p:txBody>
      </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5" descr="slide number">
            <a:extLst>
              <a:ext uri="{FF2B5EF4-FFF2-40B4-BE49-F238E27FC236}">
                <a16:creationId xmlns:a16="http://schemas.microsoft.com/office/drawing/2014/main" id="{D803F682-0E68-4ECD-A92D-F73743FF2E6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16</a:t>
            </a:fld>
            <a:endParaRPr lang="en-US" sz="1200" dirty="0">
              <a:solidFill>
                <a:schemeClr val="bg1"/>
              </a:solidFill>
            </a:endParaRPr>
          </a:p>
        </p:txBody>
      </p:sp>
      <p:pic>
        <p:nvPicPr>
          <p:cNvPr id="6" name="Picture 5" descr="Text, letter&#10;&#10;Description automatically generated">
            <a:extLst>
              <a:ext uri="{FF2B5EF4-FFF2-40B4-BE49-F238E27FC236}">
                <a16:creationId xmlns:a16="http://schemas.microsoft.com/office/drawing/2014/main" id="{4ED1A47B-8047-4EA9-BA6E-440B60F94D6B}"/>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591787" y="1"/>
            <a:ext cx="5831402" cy="6404114"/>
          </a:xfrm>
          <a:prstGeom prst="rect">
            <a:avLst/>
          </a:prstGeom>
        </p:spPr>
      </p:pic>
    </p:spTree>
    <p:extLst>
      <p:ext uri="{BB962C8B-B14F-4D97-AF65-F5344CB8AC3E}">
        <p14:creationId xmlns:p14="http://schemas.microsoft.com/office/powerpoint/2010/main" val="876529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people laughing at a laptop screen">
            <a:extLst>
              <a:ext uri="{FF2B5EF4-FFF2-40B4-BE49-F238E27FC236}">
                <a16:creationId xmlns:a16="http://schemas.microsoft.com/office/drawing/2014/main" id="{9402120B-1989-41A6-9ED1-21A56316A60D}"/>
              </a:ext>
            </a:extLst>
          </p:cNvPr>
          <p:cNvPicPr>
            <a:picLocks noGrp="1" noChangeAspect="1"/>
          </p:cNvPicPr>
          <p:nvPr>
            <p:ph type="pic" sz="quarter" idx="12"/>
          </p:nvPr>
        </p:nvPicPr>
        <p:blipFill rotWithShape="1">
          <a:blip r:embed="rId2" cstate="email">
            <a:extLst>
              <a:ext uri="{28A0092B-C50C-407E-A947-70E740481C1C}">
                <a14:useLocalDpi xmlns:a14="http://schemas.microsoft.com/office/drawing/2010/main"/>
              </a:ext>
            </a:extLst>
          </a:blip>
          <a:srcRect/>
          <a:stretch/>
        </p:blipFill>
        <p:spPr>
          <a:xfrm>
            <a:off x="0" y="0"/>
            <a:ext cx="8087304" cy="6858000"/>
          </a:xfrm>
        </p:spPr>
      </p:pic>
      <p:pic>
        <p:nvPicPr>
          <p:cNvPr id="5" name="Picture Placeholder 4" descr="group of students at graduation">
            <a:extLst>
              <a:ext uri="{FF2B5EF4-FFF2-40B4-BE49-F238E27FC236}">
                <a16:creationId xmlns:a16="http://schemas.microsoft.com/office/drawing/2014/main" id="{BD0958B7-E663-4510-9C53-EE09FEEB7365}"/>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6464300" y="0"/>
            <a:ext cx="5727700" cy="6858000"/>
          </a:xfrm>
        </p:spPr>
      </p:pic>
      <p:grpSp>
        <p:nvGrpSpPr>
          <p:cNvPr id="9" name="Group 8">
            <a:extLst>
              <a:ext uri="{FF2B5EF4-FFF2-40B4-BE49-F238E27FC236}">
                <a16:creationId xmlns:a16="http://schemas.microsoft.com/office/drawing/2014/main" id="{E7969C14-1078-4610-9BC5-74119C9B87BE}"/>
              </a:ext>
              <a:ext uri="{C183D7F6-B498-43B3-948B-1728B52AA6E4}">
                <adec:decorative xmlns:adec="http://schemas.microsoft.com/office/drawing/2017/decorative" val="1"/>
              </a:ext>
            </a:extLst>
          </p:cNvPr>
          <p:cNvGrpSpPr/>
          <p:nvPr/>
        </p:nvGrpSpPr>
        <p:grpSpPr>
          <a:xfrm>
            <a:off x="0" y="3808320"/>
            <a:ext cx="7833208" cy="2547440"/>
            <a:chOff x="0" y="3808320"/>
            <a:chExt cx="7833208" cy="2547440"/>
          </a:xfrm>
        </p:grpSpPr>
        <p:sp>
          <p:nvSpPr>
            <p:cNvPr id="10" name="Freeform: Shape 9">
              <a:extLst>
                <a:ext uri="{FF2B5EF4-FFF2-40B4-BE49-F238E27FC236}">
                  <a16:creationId xmlns:a16="http://schemas.microsoft.com/office/drawing/2014/main" id="{E531D018-EFA3-4346-AB80-7CE436393D9E}"/>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FA9D7AC8-80D5-49DC-A585-FCFFA6CA4B66}"/>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3" name="Title 32" descr="title">
            <a:extLst>
              <a:ext uri="{FF2B5EF4-FFF2-40B4-BE49-F238E27FC236}">
                <a16:creationId xmlns:a16="http://schemas.microsoft.com/office/drawing/2014/main" id="{18CDD97B-6E25-4FB4-B239-493E54AA0830}"/>
              </a:ext>
            </a:extLst>
          </p:cNvPr>
          <p:cNvSpPr>
            <a:spLocks noGrp="1"/>
          </p:cNvSpPr>
          <p:nvPr>
            <p:ph type="title"/>
          </p:nvPr>
        </p:nvSpPr>
        <p:spPr>
          <a:xfrm>
            <a:off x="749921" y="3954962"/>
            <a:ext cx="6541216" cy="1631012"/>
          </a:xfrm>
        </p:spPr>
        <p:txBody>
          <a:bodyPr/>
          <a:lstStyle/>
          <a:p>
            <a:br>
              <a:rPr lang="en-US" dirty="0">
                <a:solidFill>
                  <a:schemeClr val="bg1"/>
                </a:solidFill>
              </a:rPr>
            </a:br>
            <a:r>
              <a:rPr lang="en-US" b="1" dirty="0">
                <a:solidFill>
                  <a:schemeClr val="bg1"/>
                </a:solidFill>
              </a:rPr>
              <a:t>Engage the word with your mind! Read it; study it; ponder it’s meaning for your life. When God told Joshua to meditate on the word day and night, He was essentially saying, Let the word fill your thought life. . </a:t>
            </a:r>
          </a:p>
        </p:txBody>
      </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descr="slide number">
            <a:extLst>
              <a:ext uri="{FF2B5EF4-FFF2-40B4-BE49-F238E27FC236}">
                <a16:creationId xmlns:a16="http://schemas.microsoft.com/office/drawing/2014/main" id="{B7F99E8F-CFBF-4A36-93EC-B66007DF4F2C}"/>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17</a:t>
            </a:fld>
            <a:endParaRPr lang="en-US" sz="1200" dirty="0">
              <a:solidFill>
                <a:schemeClr val="bg1"/>
              </a:solidFill>
            </a:endParaRPr>
          </a:p>
        </p:txBody>
      </p:sp>
      <p:sp>
        <p:nvSpPr>
          <p:cNvPr id="3" name="Text Placeholder 2">
            <a:extLst>
              <a:ext uri="{FF2B5EF4-FFF2-40B4-BE49-F238E27FC236}">
                <a16:creationId xmlns:a16="http://schemas.microsoft.com/office/drawing/2014/main" id="{A4C9FD94-9D91-472C-B79F-383593F0185E}"/>
              </a:ext>
            </a:extLst>
          </p:cNvPr>
          <p:cNvSpPr>
            <a:spLocks noGrp="1"/>
          </p:cNvSpPr>
          <p:nvPr>
            <p:ph type="body" sz="quarter" idx="11"/>
          </p:nvPr>
        </p:nvSpPr>
        <p:spPr>
          <a:xfrm>
            <a:off x="348915" y="1007718"/>
            <a:ext cx="11249527" cy="1446775"/>
          </a:xfrm>
        </p:spPr>
        <p:txBody>
          <a:bodyPr/>
          <a:lstStyle/>
          <a:p>
            <a:r>
              <a:rPr lang="en-US" sz="4000" b="1" dirty="0">
                <a:solidFill>
                  <a:schemeClr val="bg1"/>
                </a:solidFill>
                <a:highlight>
                  <a:srgbClr val="B2606E"/>
                </a:highlight>
              </a:rPr>
              <a:t>II. Meditate on the revelation God has given in His word.</a:t>
            </a:r>
          </a:p>
        </p:txBody>
      </p:sp>
    </p:spTree>
    <p:extLst>
      <p:ext uri="{BB962C8B-B14F-4D97-AF65-F5344CB8AC3E}">
        <p14:creationId xmlns:p14="http://schemas.microsoft.com/office/powerpoint/2010/main" val="2022026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sitting around a wooden table&#10;">
            <a:extLst>
              <a:ext uri="{FF2B5EF4-FFF2-40B4-BE49-F238E27FC236}">
                <a16:creationId xmlns:a16="http://schemas.microsoft.com/office/drawing/2014/main" id="{D48306FF-9A46-43AC-BC11-DE5D9F2D1836}"/>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1" y="0"/>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69"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accent1">
                <a:lumMod val="75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accent1">
                <a:lumMod val="7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accent1">
                <a:lumMod val="7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2" name="Title 41" descr="title">
            <a:extLst>
              <a:ext uri="{FF2B5EF4-FFF2-40B4-BE49-F238E27FC236}">
                <a16:creationId xmlns:a16="http://schemas.microsoft.com/office/drawing/2014/main" id="{72FCEAE4-FA74-4446-B2F5-9AFA2DA139A2}"/>
              </a:ext>
            </a:extLst>
          </p:cNvPr>
          <p:cNvSpPr>
            <a:spLocks noGrp="1"/>
          </p:cNvSpPr>
          <p:nvPr>
            <p:ph type="ctrTitle"/>
          </p:nvPr>
        </p:nvSpPr>
        <p:spPr>
          <a:xfrm>
            <a:off x="580769" y="950942"/>
            <a:ext cx="11232290" cy="4858787"/>
          </a:xfrm>
          <a:solidFill>
            <a:srgbClr val="AB678E"/>
          </a:solidFill>
        </p:spPr>
        <p:txBody>
          <a:bodyPr/>
          <a:lstStyle/>
          <a:p>
            <a:r>
              <a:rPr lang="en-US" b="1" dirty="0"/>
              <a:t>It’s not enough to just abstractly believe it is inspired of God and authoritative. We must engage the word in our thought life on a regular basis. We must read the word so that we know what it says. We must study its contents so we interpret it rightly. We must ponder it and apply it to our daily decisions. </a:t>
            </a:r>
          </a:p>
        </p:txBody>
      </p:sp>
      <p:cxnSp>
        <p:nvCxnSpPr>
          <p:cNvPr id="131" name="Straight Connector 130">
            <a:extLst>
              <a:ext uri="{FF2B5EF4-FFF2-40B4-BE49-F238E27FC236}">
                <a16:creationId xmlns:a16="http://schemas.microsoft.com/office/drawing/2014/main" id="{8695A66A-1D9E-4D4E-9067-DC97380D3FDF}"/>
              </a:ext>
              <a:ext uri="{C183D7F6-B498-43B3-948B-1728B52AA6E4}">
                <adec:decorative xmlns:adec="http://schemas.microsoft.com/office/drawing/2017/decorative" val="1"/>
              </a:ext>
            </a:extLst>
          </p:cNvPr>
          <p:cNvCxnSpPr/>
          <p:nvPr/>
        </p:nvCxnSpPr>
        <p:spPr>
          <a:xfrm>
            <a:off x="756601" y="4143058"/>
            <a:ext cx="429768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529648F7-20E3-4312-823A-D8265A94AF23}"/>
              </a:ext>
              <a:ext uri="{C183D7F6-B498-43B3-948B-1728B52AA6E4}">
                <adec:decorative xmlns:adec="http://schemas.microsoft.com/office/drawing/2017/decorative" val="1"/>
              </a:ext>
            </a:extLst>
          </p:cNvPr>
          <p:cNvCxnSpPr/>
          <p:nvPr/>
        </p:nvCxnSpPr>
        <p:spPr>
          <a:xfrm>
            <a:off x="756601" y="4866958"/>
            <a:ext cx="429768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8F841485-6093-48AB-9892-0FB58675C726}"/>
              </a:ext>
              <a:ext uri="{C183D7F6-B498-43B3-948B-1728B52AA6E4}">
                <adec:decorative xmlns:adec="http://schemas.microsoft.com/office/drawing/2017/decorative" val="1"/>
              </a:ext>
            </a:extLst>
          </p:cNvPr>
          <p:cNvCxnSpPr/>
          <p:nvPr/>
        </p:nvCxnSpPr>
        <p:spPr>
          <a:xfrm>
            <a:off x="756601" y="5616258"/>
            <a:ext cx="429768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88" name="Text Placeholder 87" descr="user website">
            <a:extLst>
              <a:ext uri="{FF2B5EF4-FFF2-40B4-BE49-F238E27FC236}">
                <a16:creationId xmlns:a16="http://schemas.microsoft.com/office/drawing/2014/main" id="{3717E33B-5954-4CDC-B30A-BD21BED6DD45}"/>
              </a:ext>
            </a:extLst>
          </p:cNvPr>
          <p:cNvSpPr>
            <a:spLocks noGrp="1"/>
          </p:cNvSpPr>
          <p:nvPr>
            <p:ph type="body" sz="quarter" idx="18"/>
          </p:nvPr>
        </p:nvSpPr>
        <p:spPr>
          <a:xfrm>
            <a:off x="4248397" y="6195365"/>
            <a:ext cx="3695206" cy="276999"/>
          </a:xfrm>
        </p:spPr>
        <p:txBody>
          <a:bodyPr/>
          <a:lstStyle/>
          <a:p>
            <a:r>
              <a:rPr lang="en-US" dirty="0"/>
              <a:t>Website</a:t>
            </a:r>
          </a:p>
        </p:txBody>
      </p:sp>
    </p:spTree>
    <p:extLst>
      <p:ext uri="{BB962C8B-B14F-4D97-AF65-F5344CB8AC3E}">
        <p14:creationId xmlns:p14="http://schemas.microsoft.com/office/powerpoint/2010/main" val="2674200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hand holding a book&#10;&#10;Description automatically generated with low confidence">
            <a:extLst>
              <a:ext uri="{FF2B5EF4-FFF2-40B4-BE49-F238E27FC236}">
                <a16:creationId xmlns:a16="http://schemas.microsoft.com/office/drawing/2014/main" id="{1C03E78F-588B-4031-810D-5202D8E522A1}"/>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24913" r="24913"/>
          <a:stretch>
            <a:fillRect/>
          </a:stretch>
        </p:blipFill>
        <p:spPr>
          <a:xfrm>
            <a:off x="-43544" y="0"/>
            <a:ext cx="5504688" cy="6858000"/>
          </a:xfrm>
        </p:spPr>
      </p:pic>
      <p:sp>
        <p:nvSpPr>
          <p:cNvPr id="3" name="Title 2">
            <a:extLst>
              <a:ext uri="{FF2B5EF4-FFF2-40B4-BE49-F238E27FC236}">
                <a16:creationId xmlns:a16="http://schemas.microsoft.com/office/drawing/2014/main" id="{39682624-BA7C-4A19-BA73-6C0E6F81C6F1}"/>
              </a:ext>
            </a:extLst>
          </p:cNvPr>
          <p:cNvSpPr>
            <a:spLocks noGrp="1"/>
          </p:cNvSpPr>
          <p:nvPr>
            <p:ph type="ctrTitle"/>
          </p:nvPr>
        </p:nvSpPr>
        <p:spPr>
          <a:xfrm>
            <a:off x="6096000" y="664786"/>
            <a:ext cx="5674234" cy="5248823"/>
          </a:xfrm>
        </p:spPr>
        <p:txBody>
          <a:bodyPr/>
          <a:lstStyle/>
          <a:p>
            <a:r>
              <a:rPr lang="en-US" sz="3200" b="1" dirty="0">
                <a:solidFill>
                  <a:srgbClr val="FF0000"/>
                </a:solidFill>
              </a:rPr>
              <a:t>The Scripture has a sanctifying influence that we need daily.</a:t>
            </a:r>
            <a:br>
              <a:rPr lang="en-US" sz="3200" b="1" dirty="0">
                <a:solidFill>
                  <a:srgbClr val="FF0000"/>
                </a:solidFill>
              </a:rPr>
            </a:br>
            <a:br>
              <a:rPr lang="en-US" sz="3200" dirty="0"/>
            </a:br>
            <a:r>
              <a:rPr lang="en-US" sz="2800" b="1" dirty="0"/>
              <a:t>“How can a young man cleanse his way? By taking heed according to Your word. 10 With my whole heart I have sought You; Oh, let me not wander from Your commandments! 11 Your word I have hidden in my heart, That I might not sin against You” (Ps. 119:9-11). </a:t>
            </a:r>
          </a:p>
        </p:txBody>
      </p:sp>
      <p:sp>
        <p:nvSpPr>
          <p:cNvPr id="4" name="Subtitle 3">
            <a:extLst>
              <a:ext uri="{FF2B5EF4-FFF2-40B4-BE49-F238E27FC236}">
                <a16:creationId xmlns:a16="http://schemas.microsoft.com/office/drawing/2014/main" id="{81C24509-FC4E-4083-AD49-8A874A6DDAE9}"/>
              </a:ext>
            </a:extLst>
          </p:cNvPr>
          <p:cNvSpPr>
            <a:spLocks noGrp="1"/>
          </p:cNvSpPr>
          <p:nvPr>
            <p:ph type="subTitle" idx="1"/>
          </p:nvPr>
        </p:nvSpPr>
        <p:spPr/>
        <p:txBody>
          <a:bodyPr/>
          <a:lstStyle/>
          <a:p>
            <a:endParaRPr lang="en-US"/>
          </a:p>
        </p:txBody>
      </p:sp>
      <p:sp>
        <p:nvSpPr>
          <p:cNvPr id="7" name="TextBox 6">
            <a:extLst>
              <a:ext uri="{FF2B5EF4-FFF2-40B4-BE49-F238E27FC236}">
                <a16:creationId xmlns:a16="http://schemas.microsoft.com/office/drawing/2014/main" id="{E2550356-D376-4FB1-98FF-CBBAB2B800D3}"/>
              </a:ext>
            </a:extLst>
          </p:cNvPr>
          <p:cNvSpPr txBox="1"/>
          <p:nvPr/>
        </p:nvSpPr>
        <p:spPr>
          <a:xfrm>
            <a:off x="-1" y="6858000"/>
            <a:ext cx="5504688" cy="230832"/>
          </a:xfrm>
          <a:prstGeom prst="rect">
            <a:avLst/>
          </a:prstGeom>
          <a:noFill/>
        </p:spPr>
        <p:txBody>
          <a:bodyPr wrap="square" rtlCol="0">
            <a:spAutoFit/>
          </a:bodyPr>
          <a:lstStyle/>
          <a:p>
            <a:r>
              <a:rPr lang="en-US" sz="900">
                <a:hlinkClick r:id="rId3" tooltip="https://plainbibleteaching.com/2010/10/03/the-value-of-the-old-testament/"/>
              </a:rPr>
              <a:t>This Photo</a:t>
            </a:r>
            <a:r>
              <a:rPr lang="en-US" sz="900"/>
              <a:t> by Unknown Author is licensed under </a:t>
            </a:r>
            <a:r>
              <a:rPr lang="en-US" sz="900">
                <a:hlinkClick r:id="rId4" tooltip="https://creativecommons.org/licenses/by-nc-sa/3.0/"/>
              </a:rPr>
              <a:t>CC BY-SA-NC</a:t>
            </a:r>
            <a:endParaRPr lang="en-US" sz="900"/>
          </a:p>
        </p:txBody>
      </p:sp>
    </p:spTree>
    <p:extLst>
      <p:ext uri="{BB962C8B-B14F-4D97-AF65-F5344CB8AC3E}">
        <p14:creationId xmlns:p14="http://schemas.microsoft.com/office/powerpoint/2010/main" val="1147105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room of red chairs in front of a window">
            <a:extLst>
              <a:ext uri="{FF2B5EF4-FFF2-40B4-BE49-F238E27FC236}">
                <a16:creationId xmlns:a16="http://schemas.microsoft.com/office/drawing/2014/main" id="{E983D85E-34D8-430D-875F-7EBB69A6B73E}"/>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sp>
        <p:nvSpPr>
          <p:cNvPr id="2" name="Title 1" descr="title">
            <a:extLst>
              <a:ext uri="{FF2B5EF4-FFF2-40B4-BE49-F238E27FC236}">
                <a16:creationId xmlns:a16="http://schemas.microsoft.com/office/drawing/2014/main" id="{28BAA8DA-C40B-4AB9-9407-30FB70335152}"/>
              </a:ext>
            </a:extLst>
          </p:cNvPr>
          <p:cNvSpPr>
            <a:spLocks noGrp="1"/>
          </p:cNvSpPr>
          <p:nvPr>
            <p:ph type="ctrTitle"/>
          </p:nvPr>
        </p:nvSpPr>
        <p:spPr/>
        <p:txBody>
          <a:bodyPr/>
          <a:lstStyle/>
          <a:p>
            <a:r>
              <a:rPr lang="en-US" b="1" dirty="0"/>
              <a:t>Learning what this means and how to do it by reading and meditating on the Bible daily. </a:t>
            </a:r>
          </a:p>
        </p:txBody>
      </p:sp>
      <p:sp>
        <p:nvSpPr>
          <p:cNvPr id="12" name="Subtitle 11" descr="subtitle">
            <a:extLst>
              <a:ext uri="{FF2B5EF4-FFF2-40B4-BE49-F238E27FC236}">
                <a16:creationId xmlns:a16="http://schemas.microsoft.com/office/drawing/2014/main" id="{B28A8D9C-5123-4D2B-9272-016EF90E0E50}"/>
              </a:ext>
            </a:extLst>
          </p:cNvPr>
          <p:cNvSpPr>
            <a:spLocks noGrp="1"/>
          </p:cNvSpPr>
          <p:nvPr>
            <p:ph type="subTitle" idx="1"/>
          </p:nvPr>
        </p:nvSpPr>
        <p:spPr/>
        <p:txBody>
          <a:bodyPr/>
          <a:lstStyle/>
          <a:p>
            <a:r>
              <a:rPr lang="en-US" b="1" dirty="0">
                <a:solidFill>
                  <a:srgbClr val="FF0000"/>
                </a:solidFill>
              </a:rPr>
              <a:t>Mt 22:37  Jesus said unto him, Thou shalt love the Lord thy God with all thy heart, and with all thy soul, and with all thy min</a:t>
            </a:r>
            <a:r>
              <a:rPr lang="en-US" dirty="0">
                <a:solidFill>
                  <a:srgbClr val="FF0000"/>
                </a:solidFill>
              </a:rPr>
              <a:t>d</a:t>
            </a:r>
          </a:p>
        </p:txBody>
      </p:sp>
      <p:grpSp>
        <p:nvGrpSpPr>
          <p:cNvPr id="4" name="Group 3">
            <a:extLst>
              <a:ext uri="{FF2B5EF4-FFF2-40B4-BE49-F238E27FC236}">
                <a16:creationId xmlns:a16="http://schemas.microsoft.com/office/drawing/2014/main" id="{EB664AAE-5AE9-41D7-8346-002B9F445323}"/>
              </a:ext>
              <a:ext uri="{C183D7F6-B498-43B3-948B-1728B52AA6E4}">
                <adec:decorative xmlns:adec="http://schemas.microsoft.com/office/drawing/2017/decorative" val="1"/>
              </a:ext>
            </a:extLst>
          </p:cNvPr>
          <p:cNvGrpSpPr/>
          <p:nvPr/>
        </p:nvGrpSpPr>
        <p:grpSpPr>
          <a:xfrm>
            <a:off x="-3740" y="0"/>
            <a:ext cx="6208649" cy="6858000"/>
            <a:chOff x="-3740" y="0"/>
            <a:chExt cx="6208649" cy="6858000"/>
          </a:xfrm>
        </p:grpSpPr>
        <p:sp>
          <p:nvSpPr>
            <p:cNvPr id="11" name="Freeform: Shape 10">
              <a:extLst>
                <a:ext uri="{FF2B5EF4-FFF2-40B4-BE49-F238E27FC236}">
                  <a16:creationId xmlns:a16="http://schemas.microsoft.com/office/drawing/2014/main"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Rectangle 8">
              <a:extLst>
                <a:ext uri="{FF2B5EF4-FFF2-40B4-BE49-F238E27FC236}">
                  <a16:creationId xmlns:a16="http://schemas.microsoft.com/office/drawing/2014/main" id="{B576E978-A841-4A4F-B153-CC369D9391D3}"/>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Text&#10;&#10;Description automatically generated with medium confidence">
            <a:extLst>
              <a:ext uri="{FF2B5EF4-FFF2-40B4-BE49-F238E27FC236}">
                <a16:creationId xmlns:a16="http://schemas.microsoft.com/office/drawing/2014/main" id="{8079A6DF-1C07-4406-8C8F-674C444B173B}"/>
              </a:ext>
            </a:extLst>
          </p:cNvPr>
          <p:cNvPicPr>
            <a:picLocks noChangeAspect="1"/>
          </p:cNvPicPr>
          <p:nvPr/>
        </p:nvPicPr>
        <p:blipFill>
          <a:blip r:embed="rId3"/>
          <a:stretch>
            <a:fillRect/>
          </a:stretch>
        </p:blipFill>
        <p:spPr>
          <a:xfrm>
            <a:off x="624113" y="1586331"/>
            <a:ext cx="5735915" cy="4066674"/>
          </a:xfrm>
          <a:prstGeom prst="rect">
            <a:avLst/>
          </a:prstGeom>
        </p:spPr>
      </p:pic>
    </p:spTree>
    <p:extLst>
      <p:ext uri="{BB962C8B-B14F-4D97-AF65-F5344CB8AC3E}">
        <p14:creationId xmlns:p14="http://schemas.microsoft.com/office/powerpoint/2010/main" val="2812382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22E62-1239-4F51-A8E8-33BD3BF1BC77}"/>
              </a:ext>
            </a:extLst>
          </p:cNvPr>
          <p:cNvSpPr>
            <a:spLocks noGrp="1"/>
          </p:cNvSpPr>
          <p:nvPr>
            <p:ph type="title"/>
          </p:nvPr>
        </p:nvSpPr>
        <p:spPr>
          <a:xfrm>
            <a:off x="619387" y="413060"/>
            <a:ext cx="10953225" cy="3352824"/>
          </a:xfrm>
        </p:spPr>
        <p:txBody>
          <a:bodyPr/>
          <a:lstStyle/>
          <a:p>
            <a:pPr>
              <a:lnSpc>
                <a:spcPct val="100000"/>
              </a:lnSpc>
            </a:pPr>
            <a:r>
              <a:rPr lang="en-US" sz="4000" b="1" dirty="0">
                <a:solidFill>
                  <a:srgbClr val="FF0000"/>
                </a:solidFill>
              </a:rPr>
              <a:t>III. Live by the revelation God has given in His word.</a:t>
            </a:r>
            <a:br>
              <a:rPr lang="en-US" dirty="0"/>
            </a:br>
            <a:br>
              <a:rPr lang="en-US" dirty="0"/>
            </a:br>
            <a:r>
              <a:rPr lang="en-US" b="1" dirty="0"/>
              <a:t>In the book of Deuteronomy, Moses reflected on His journey with the Children of Israel. In Deut. 8:2-4 he specifically pointed out an essential lesson God had taught them. “And you shall remember that the LORD your God led you all the way these forty years in the wilderness, to humble you and test you, to know what was in your heart, whether you would keep His commandments or not. 3 So He humbled you, allowed you to hunger, and fed you with manna which you did not know nor did your fathers know, that He might make you know that man shall not live by bread alone; but man lives by every word that proceeds from the mouth of the LORD.”</a:t>
            </a:r>
            <a:br>
              <a:rPr lang="en-US" dirty="0"/>
            </a:br>
            <a:endParaRPr lang="en-US" dirty="0"/>
          </a:p>
        </p:txBody>
      </p:sp>
      <p:pic>
        <p:nvPicPr>
          <p:cNvPr id="3" name="Picture 2">
            <a:extLst>
              <a:ext uri="{FF2B5EF4-FFF2-40B4-BE49-F238E27FC236}">
                <a16:creationId xmlns:a16="http://schemas.microsoft.com/office/drawing/2014/main" id="{020E63C0-F074-4699-893A-05F081445048}"/>
              </a:ext>
            </a:extLst>
          </p:cNvPr>
          <p:cNvPicPr>
            <a:picLocks noChangeAspect="1"/>
          </p:cNvPicPr>
          <p:nvPr/>
        </p:nvPicPr>
        <p:blipFill>
          <a:blip r:embed="rId2"/>
          <a:stretch>
            <a:fillRect/>
          </a:stretch>
        </p:blipFill>
        <p:spPr>
          <a:xfrm>
            <a:off x="5376266" y="5071071"/>
            <a:ext cx="1944793" cy="1835055"/>
          </a:xfrm>
          <a:prstGeom prst="rect">
            <a:avLst/>
          </a:prstGeom>
        </p:spPr>
      </p:pic>
    </p:spTree>
    <p:extLst>
      <p:ext uri="{BB962C8B-B14F-4D97-AF65-F5344CB8AC3E}">
        <p14:creationId xmlns:p14="http://schemas.microsoft.com/office/powerpoint/2010/main" val="3907286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CA6BA-9902-4147-A634-97A4440F2D52}"/>
              </a:ext>
            </a:extLst>
          </p:cNvPr>
          <p:cNvSpPr>
            <a:spLocks noGrp="1"/>
          </p:cNvSpPr>
          <p:nvPr>
            <p:ph type="title"/>
          </p:nvPr>
        </p:nvSpPr>
        <p:spPr/>
        <p:txBody>
          <a:bodyPr/>
          <a:lstStyle/>
          <a:p>
            <a:r>
              <a:rPr lang="en-US" sz="3200" dirty="0"/>
              <a:t>Psalmist said to the Lord, “Your commands make me wiser than my enemies, for they are ever with me. I have more insight than all my teachers, for I meditate on your statutes. I have more understanding than the elders, for I obey your precepts” (Ps 119:98-100 NIV). </a:t>
            </a:r>
          </a:p>
        </p:txBody>
      </p:sp>
      <p:pic>
        <p:nvPicPr>
          <p:cNvPr id="4" name="Picture 3" descr="A close-up of a book&#10;&#10;Description automatically generated with medium confidence">
            <a:extLst>
              <a:ext uri="{FF2B5EF4-FFF2-40B4-BE49-F238E27FC236}">
                <a16:creationId xmlns:a16="http://schemas.microsoft.com/office/drawing/2014/main" id="{D1722985-6FA5-430B-9E23-D66FFF509A2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43305" y="2779294"/>
            <a:ext cx="11912337" cy="4078705"/>
          </a:xfrm>
          <a:prstGeom prst="rect">
            <a:avLst/>
          </a:prstGeom>
        </p:spPr>
      </p:pic>
    </p:spTree>
    <p:extLst>
      <p:ext uri="{BB962C8B-B14F-4D97-AF65-F5344CB8AC3E}">
        <p14:creationId xmlns:p14="http://schemas.microsoft.com/office/powerpoint/2010/main" val="1277597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up of a magnifying glass&#10;&#10;Description automatically generated">
            <a:extLst>
              <a:ext uri="{FF2B5EF4-FFF2-40B4-BE49-F238E27FC236}">
                <a16:creationId xmlns:a16="http://schemas.microsoft.com/office/drawing/2014/main" id="{0FAFC80C-7998-4786-9F19-D6749AECE8A2}"/>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17546" r="17546"/>
          <a:stretch>
            <a:fillRect/>
          </a:stretch>
        </p:blipFill>
        <p:spPr/>
      </p:pic>
      <p:sp>
        <p:nvSpPr>
          <p:cNvPr id="3" name="Title 2">
            <a:extLst>
              <a:ext uri="{FF2B5EF4-FFF2-40B4-BE49-F238E27FC236}">
                <a16:creationId xmlns:a16="http://schemas.microsoft.com/office/drawing/2014/main" id="{50B96AF6-428E-45C4-8EEA-55E59DFAA060}"/>
              </a:ext>
            </a:extLst>
          </p:cNvPr>
          <p:cNvSpPr>
            <a:spLocks noGrp="1"/>
          </p:cNvSpPr>
          <p:nvPr>
            <p:ph type="ctrTitle"/>
          </p:nvPr>
        </p:nvSpPr>
        <p:spPr/>
        <p:txBody>
          <a:bodyPr/>
          <a:lstStyle/>
          <a:p>
            <a:r>
              <a:rPr lang="en-US" sz="4800" b="1" dirty="0"/>
              <a:t>IV. Share the revelation God has given in His word.</a:t>
            </a:r>
          </a:p>
        </p:txBody>
      </p:sp>
    </p:spTree>
    <p:extLst>
      <p:ext uri="{BB962C8B-B14F-4D97-AF65-F5344CB8AC3E}">
        <p14:creationId xmlns:p14="http://schemas.microsoft.com/office/powerpoint/2010/main" val="2874831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BF454-020E-4AF7-B77F-3B2E7FEFA10D}"/>
              </a:ext>
            </a:extLst>
          </p:cNvPr>
          <p:cNvSpPr>
            <a:spLocks noGrp="1"/>
          </p:cNvSpPr>
          <p:nvPr>
            <p:ph type="title"/>
          </p:nvPr>
        </p:nvSpPr>
        <p:spPr/>
        <p:txBody>
          <a:bodyPr/>
          <a:lstStyle/>
          <a:p>
            <a:pPr algn="ctr"/>
            <a:r>
              <a:rPr lang="en-US" sz="3600" b="1" dirty="0">
                <a:solidFill>
                  <a:srgbClr val="FF0000"/>
                </a:solidFill>
              </a:rPr>
              <a:t>Share the revelation with others and let the Holy Spirit do His work on their hearts. </a:t>
            </a:r>
            <a:br>
              <a:rPr lang="en-US" sz="3600" b="1" dirty="0"/>
            </a:br>
            <a:br>
              <a:rPr lang="en-US" sz="3600" b="1" dirty="0"/>
            </a:br>
            <a:r>
              <a:rPr lang="en-US" sz="3200" b="1" dirty="0"/>
              <a:t>Paul wrote in 2 Tim 4:2-5,</a:t>
            </a:r>
            <a:br>
              <a:rPr lang="en-US" sz="3200" b="1" dirty="0"/>
            </a:br>
            <a:r>
              <a:rPr lang="en-US" sz="3200" b="1" dirty="0"/>
              <a:t>“Preach the word! Be ready in season and out of season. Convince, rebuke, exhort, with all longsuffering and teaching. 3 For the time will come when they will not endure sound doctrine, but according to their own desires, because they have itching ears, they will heap up for themselves teachers; 4 and they will turn their ears away from the truth, and be turned aside to fables. 5 But you be watchful in all things, endure afflictions, do the work of an evangelist, fulfill your ministry.”</a:t>
            </a:r>
            <a:br>
              <a:rPr lang="en-US" sz="3200" b="1" dirty="0"/>
            </a:br>
            <a:endParaRPr lang="en-US" sz="3200" b="1" dirty="0"/>
          </a:p>
        </p:txBody>
      </p:sp>
    </p:spTree>
    <p:extLst>
      <p:ext uri="{BB962C8B-B14F-4D97-AF65-F5344CB8AC3E}">
        <p14:creationId xmlns:p14="http://schemas.microsoft.com/office/powerpoint/2010/main" val="750491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group of students at a table studying in the library">
            <a:extLst>
              <a:ext uri="{FF2B5EF4-FFF2-40B4-BE49-F238E27FC236}">
                <a16:creationId xmlns:a16="http://schemas.microsoft.com/office/drawing/2014/main" id="{1A5F02FB-FDF1-427A-AB2F-50F09EBEE54E}"/>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grpSp>
        <p:nvGrpSpPr>
          <p:cNvPr id="3" name="Group 2">
            <a:extLst>
              <a:ext uri="{FF2B5EF4-FFF2-40B4-BE49-F238E27FC236}">
                <a16:creationId xmlns:a16="http://schemas.microsoft.com/office/drawing/2014/main" id="{B96D2D9B-E0B9-499F-9404-108DB59E4502}"/>
              </a:ext>
              <a:ext uri="{C183D7F6-B498-43B3-948B-1728B52AA6E4}">
                <adec:decorative xmlns:adec="http://schemas.microsoft.com/office/drawing/2017/decorative" val="1"/>
              </a:ext>
            </a:extLst>
          </p:cNvPr>
          <p:cNvGrpSpPr/>
          <p:nvPr/>
        </p:nvGrpSpPr>
        <p:grpSpPr>
          <a:xfrm>
            <a:off x="-2" y="0"/>
            <a:ext cx="6957058" cy="6858000"/>
            <a:chOff x="-2" y="0"/>
            <a:chExt cx="6957058" cy="6858000"/>
          </a:xfrm>
        </p:grpSpPr>
        <p:sp>
          <p:nvSpPr>
            <p:cNvPr id="33" name="Parallelogram 32">
              <a:extLst>
                <a:ext uri="{FF2B5EF4-FFF2-40B4-BE49-F238E27FC236}">
                  <a16:creationId xmlns:a16="http://schemas.microsoft.com/office/drawing/2014/main" id="{7E2E6584-76E9-4C56-A349-C9CDC96DC5F0}"/>
                </a:ext>
              </a:extLst>
            </p:cNvPr>
            <p:cNvSpPr/>
            <p:nvPr/>
          </p:nvSpPr>
          <p:spPr>
            <a:xfrm>
              <a:off x="1150750" y="0"/>
              <a:ext cx="5491804" cy="6858000"/>
            </a:xfrm>
            <a:prstGeom prst="parallelogram">
              <a:avLst>
                <a:gd name="adj" fmla="val 32713"/>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B73F00D5-E18D-4210-AD3E-3ED73CEE4865}"/>
                </a:ext>
              </a:extLst>
            </p:cNvPr>
            <p:cNvSpPr/>
            <p:nvPr/>
          </p:nvSpPr>
          <p:spPr>
            <a:xfrm flipH="1" flipV="1">
              <a:off x="0" y="482600"/>
              <a:ext cx="6957056" cy="5892799"/>
            </a:xfrm>
            <a:custGeom>
              <a:avLst/>
              <a:gdLst>
                <a:gd name="connsiteX0" fmla="*/ 6957056 w 6957056"/>
                <a:gd name="connsiteY0" fmla="*/ 5892799 h 5892799"/>
                <a:gd name="connsiteX1" fmla="*/ 0 w 6957056"/>
                <a:gd name="connsiteY1" fmla="*/ 5892799 h 5892799"/>
                <a:gd name="connsiteX2" fmla="*/ 1473200 w 6957056"/>
                <a:gd name="connsiteY2" fmla="*/ 0 h 5892799"/>
                <a:gd name="connsiteX3" fmla="*/ 6957056 w 6957056"/>
                <a:gd name="connsiteY3" fmla="*/ 0 h 5892799"/>
              </a:gdLst>
              <a:ahLst/>
              <a:cxnLst>
                <a:cxn ang="0">
                  <a:pos x="connsiteX0" y="connsiteY0"/>
                </a:cxn>
                <a:cxn ang="0">
                  <a:pos x="connsiteX1" y="connsiteY1"/>
                </a:cxn>
                <a:cxn ang="0">
                  <a:pos x="connsiteX2" y="connsiteY2"/>
                </a:cxn>
                <a:cxn ang="0">
                  <a:pos x="connsiteX3" y="connsiteY3"/>
                </a:cxn>
              </a:cxnLst>
              <a:rect l="l" t="t" r="r" b="b"/>
              <a:pathLst>
                <a:path w="6957056" h="5892799">
                  <a:moveTo>
                    <a:pt x="6957056" y="5892799"/>
                  </a:moveTo>
                  <a:lnTo>
                    <a:pt x="0" y="5892799"/>
                  </a:lnTo>
                  <a:lnTo>
                    <a:pt x="1473200" y="0"/>
                  </a:lnTo>
                  <a:lnTo>
                    <a:pt x="6957056" y="0"/>
                  </a:lnTo>
                  <a:close/>
                </a:path>
              </a:pathLst>
            </a:custGeom>
            <a:solidFill>
              <a:schemeClr val="accent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C6577883-A694-450C-A2C7-C9C8A85D9915}"/>
                </a:ext>
              </a:extLst>
            </p:cNvPr>
            <p:cNvSpPr/>
            <p:nvPr/>
          </p:nvSpPr>
          <p:spPr>
            <a:xfrm flipH="1" flipV="1">
              <a:off x="-2" y="4114798"/>
              <a:ext cx="6292517" cy="1600201"/>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1" name="Title 30" descr="title">
            <a:extLst>
              <a:ext uri="{FF2B5EF4-FFF2-40B4-BE49-F238E27FC236}">
                <a16:creationId xmlns:a16="http://schemas.microsoft.com/office/drawing/2014/main" id="{9284195F-D106-45D8-ABAA-959FA68948B0}"/>
              </a:ext>
            </a:extLst>
          </p:cNvPr>
          <p:cNvSpPr>
            <a:spLocks noGrp="1"/>
          </p:cNvSpPr>
          <p:nvPr>
            <p:ph type="ctrTitle"/>
          </p:nvPr>
        </p:nvSpPr>
        <p:spPr>
          <a:xfrm>
            <a:off x="312916" y="375438"/>
            <a:ext cx="5491804" cy="2565791"/>
          </a:xfrm>
        </p:spPr>
        <p:txBody>
          <a:bodyPr/>
          <a:lstStyle/>
          <a:p>
            <a:r>
              <a:rPr lang="en-US" b="1" dirty="0"/>
              <a:t>   </a:t>
            </a:r>
            <a:r>
              <a:rPr lang="en-US" b="1" dirty="0">
                <a:solidFill>
                  <a:srgbClr val="FF0000"/>
                </a:solidFill>
              </a:rPr>
              <a:t>What Is the Bible?</a:t>
            </a:r>
            <a:br>
              <a:rPr lang="en-US" b="1" dirty="0">
                <a:solidFill>
                  <a:srgbClr val="FF0000"/>
                </a:solidFill>
              </a:rPr>
            </a:br>
            <a:br>
              <a:rPr lang="en-US" b="1" dirty="0"/>
            </a:br>
            <a:r>
              <a:rPr lang="en-US" sz="2400" b="1" dirty="0"/>
              <a:t>God’s Revelation of Himself to Mankind</a:t>
            </a:r>
          </a:p>
        </p:txBody>
      </p:sp>
      <p:sp>
        <p:nvSpPr>
          <p:cNvPr id="12" name="Subtitle 11" descr="subtitle">
            <a:extLst>
              <a:ext uri="{FF2B5EF4-FFF2-40B4-BE49-F238E27FC236}">
                <a16:creationId xmlns:a16="http://schemas.microsoft.com/office/drawing/2014/main" id="{A6AB5563-AD44-4883-8D3E-93E27EEDAA40}"/>
              </a:ext>
            </a:extLst>
          </p:cNvPr>
          <p:cNvSpPr>
            <a:spLocks noGrp="1"/>
          </p:cNvSpPr>
          <p:nvPr>
            <p:ph type="subTitle" idx="1"/>
          </p:nvPr>
        </p:nvSpPr>
        <p:spPr>
          <a:xfrm>
            <a:off x="-312820" y="4216398"/>
            <a:ext cx="7144609" cy="1600201"/>
          </a:xfrm>
        </p:spPr>
        <p:txBody>
          <a:bodyPr/>
          <a:lstStyle/>
          <a:p>
            <a:r>
              <a:rPr lang="en-US" sz="2400" b="1" dirty="0"/>
              <a:t>It is made up of 66 books with 40 different authors. </a:t>
            </a:r>
          </a:p>
          <a:p>
            <a:r>
              <a:rPr lang="en-US" sz="2400" b="1" dirty="0"/>
              <a:t>These authors were fishermen, government officials, farmers, shepherds, doctors, priests, and kings </a:t>
            </a:r>
          </a:p>
          <a:p>
            <a:r>
              <a:rPr lang="en-US" sz="2400" b="1" dirty="0"/>
              <a:t>written over a period of 1,500 years.</a:t>
            </a:r>
          </a:p>
        </p:txBody>
      </p:sp>
    </p:spTree>
    <p:extLst>
      <p:ext uri="{BB962C8B-B14F-4D97-AF65-F5344CB8AC3E}">
        <p14:creationId xmlns:p14="http://schemas.microsoft.com/office/powerpoint/2010/main" val="2366578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lose up of pages in a book">
            <a:extLst>
              <a:ext uri="{FF2B5EF4-FFF2-40B4-BE49-F238E27FC236}">
                <a16:creationId xmlns:a16="http://schemas.microsoft.com/office/drawing/2014/main" id="{18718FBA-CF32-41C2-9D07-1F0F7F19F73C}"/>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p:pic>
      <p:grpSp>
        <p:nvGrpSpPr>
          <p:cNvPr id="23" name="Group 22">
            <a:extLst>
              <a:ext uri="{FF2B5EF4-FFF2-40B4-BE49-F238E27FC236}">
                <a16:creationId xmlns:a16="http://schemas.microsoft.com/office/drawing/2014/main" id="{28C94A8D-A234-408C-8281-33CCC01BE2A8}"/>
              </a:ext>
              <a:ext uri="{C183D7F6-B498-43B3-948B-1728B52AA6E4}">
                <adec:decorative xmlns:adec="http://schemas.microsoft.com/office/drawing/2017/decorative" val="1"/>
              </a:ext>
            </a:extLst>
          </p:cNvPr>
          <p:cNvGrpSpPr/>
          <p:nvPr/>
        </p:nvGrpSpPr>
        <p:grpSpPr>
          <a:xfrm>
            <a:off x="-2" y="0"/>
            <a:ext cx="4750604" cy="6858000"/>
            <a:chOff x="0" y="0"/>
            <a:chExt cx="4750604" cy="6858000"/>
          </a:xfrm>
        </p:grpSpPr>
        <p:sp>
          <p:nvSpPr>
            <p:cNvPr id="22" name="Freeform: Shape 21">
              <a:extLst>
                <a:ext uri="{FF2B5EF4-FFF2-40B4-BE49-F238E27FC236}">
                  <a16:creationId xmlns:a16="http://schemas.microsoft.com/office/drawing/2014/main" id="{01887690-2EDF-4913-A835-4503B0E36442}"/>
                </a:ext>
              </a:extLst>
            </p:cNvPr>
            <p:cNvSpPr/>
            <p:nvPr/>
          </p:nvSpPr>
          <p:spPr>
            <a:xfrm>
              <a:off x="0" y="0"/>
              <a:ext cx="4750604" cy="6858000"/>
            </a:xfrm>
            <a:custGeom>
              <a:avLst/>
              <a:gdLst>
                <a:gd name="connsiteX0" fmla="*/ 0 w 4750604"/>
                <a:gd name="connsiteY0" fmla="*/ 0 h 6858000"/>
                <a:gd name="connsiteX1" fmla="*/ 4750604 w 4750604"/>
                <a:gd name="connsiteY1" fmla="*/ 0 h 6858000"/>
                <a:gd name="connsiteX2" fmla="*/ 3101407 w 4750604"/>
                <a:gd name="connsiteY2" fmla="*/ 6858000 h 6858000"/>
                <a:gd name="connsiteX3" fmla="*/ 0 w 47506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50604" h="6858000">
                  <a:moveTo>
                    <a:pt x="0" y="0"/>
                  </a:moveTo>
                  <a:lnTo>
                    <a:pt x="4750604" y="0"/>
                  </a:lnTo>
                  <a:lnTo>
                    <a:pt x="3101407" y="6858000"/>
                  </a:lnTo>
                  <a:lnTo>
                    <a:pt x="0" y="6858000"/>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AD1E7D22-630D-4E19-8BE6-9C21E4A652BD}"/>
                </a:ext>
              </a:extLst>
            </p:cNvPr>
            <p:cNvSpPr/>
            <p:nvPr/>
          </p:nvSpPr>
          <p:spPr>
            <a:xfrm>
              <a:off x="1" y="0"/>
              <a:ext cx="3946799" cy="6858000"/>
            </a:xfrm>
            <a:custGeom>
              <a:avLst/>
              <a:gdLst>
                <a:gd name="connsiteX0" fmla="*/ 0 w 3946799"/>
                <a:gd name="connsiteY0" fmla="*/ 0 h 6858000"/>
                <a:gd name="connsiteX1" fmla="*/ 3946799 w 3946799"/>
                <a:gd name="connsiteY1" fmla="*/ 0 h 6858000"/>
                <a:gd name="connsiteX2" fmla="*/ 2297602 w 3946799"/>
                <a:gd name="connsiteY2" fmla="*/ 6858000 h 6858000"/>
                <a:gd name="connsiteX3" fmla="*/ 0 w 39467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46799" h="6858000">
                  <a:moveTo>
                    <a:pt x="0" y="0"/>
                  </a:moveTo>
                  <a:lnTo>
                    <a:pt x="3946799" y="0"/>
                  </a:lnTo>
                  <a:lnTo>
                    <a:pt x="2297602" y="6858000"/>
                  </a:lnTo>
                  <a:lnTo>
                    <a:pt x="0" y="6858000"/>
                  </a:lnTo>
                  <a:close/>
                </a:path>
              </a:pathLst>
            </a:custGeom>
            <a:solidFill>
              <a:schemeClr val="accent1">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318BD405-EEE9-4A08-8DA2-A70AFCF1D240}"/>
                </a:ext>
              </a:extLst>
            </p:cNvPr>
            <p:cNvSpPr/>
            <p:nvPr/>
          </p:nvSpPr>
          <p:spPr>
            <a:xfrm>
              <a:off x="0" y="0"/>
              <a:ext cx="3723822" cy="6858000"/>
            </a:xfrm>
            <a:custGeom>
              <a:avLst/>
              <a:gdLst>
                <a:gd name="connsiteX0" fmla="*/ 0 w 3723822"/>
                <a:gd name="connsiteY0" fmla="*/ 0 h 6858000"/>
                <a:gd name="connsiteX1" fmla="*/ 3723822 w 3723822"/>
                <a:gd name="connsiteY1" fmla="*/ 0 h 6858000"/>
                <a:gd name="connsiteX2" fmla="*/ 2074625 w 3723822"/>
                <a:gd name="connsiteY2" fmla="*/ 6858000 h 6858000"/>
                <a:gd name="connsiteX3" fmla="*/ 0 w 37238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23822" h="6858000">
                  <a:moveTo>
                    <a:pt x="0" y="0"/>
                  </a:moveTo>
                  <a:lnTo>
                    <a:pt x="3723822" y="0"/>
                  </a:lnTo>
                  <a:lnTo>
                    <a:pt x="2074625" y="6858000"/>
                  </a:lnTo>
                  <a:lnTo>
                    <a:pt x="0" y="6858000"/>
                  </a:lnTo>
                  <a:close/>
                </a:path>
              </a:pathLst>
            </a:custGeom>
            <a:solidFill>
              <a:schemeClr val="accent1">
                <a:lumMod val="7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7D4A6826-2C0D-4C79-A871-DF31737EE4F7}"/>
                </a:ext>
              </a:extLst>
            </p:cNvPr>
            <p:cNvSpPr/>
            <p:nvPr/>
          </p:nvSpPr>
          <p:spPr>
            <a:xfrm>
              <a:off x="0" y="0"/>
              <a:ext cx="3374007" cy="6858000"/>
            </a:xfrm>
            <a:custGeom>
              <a:avLst/>
              <a:gdLst>
                <a:gd name="connsiteX0" fmla="*/ 0 w 3374007"/>
                <a:gd name="connsiteY0" fmla="*/ 0 h 6858000"/>
                <a:gd name="connsiteX1" fmla="*/ 3374007 w 3374007"/>
                <a:gd name="connsiteY1" fmla="*/ 0 h 6858000"/>
                <a:gd name="connsiteX2" fmla="*/ 1659507 w 3374007"/>
                <a:gd name="connsiteY2" fmla="*/ 6858000 h 6858000"/>
                <a:gd name="connsiteX3" fmla="*/ 0 w 33740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74007" h="6858000">
                  <a:moveTo>
                    <a:pt x="0" y="0"/>
                  </a:moveTo>
                  <a:lnTo>
                    <a:pt x="3374007" y="0"/>
                  </a:lnTo>
                  <a:lnTo>
                    <a:pt x="1659507" y="6858000"/>
                  </a:lnTo>
                  <a:lnTo>
                    <a:pt x="0" y="6858000"/>
                  </a:lnTo>
                  <a:close/>
                </a:path>
              </a:pathLst>
            </a:custGeom>
            <a:solidFill>
              <a:schemeClr val="accent1">
                <a:lumMod val="7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4" name="Title 33" descr="title">
            <a:extLst>
              <a:ext uri="{FF2B5EF4-FFF2-40B4-BE49-F238E27FC236}">
                <a16:creationId xmlns:a16="http://schemas.microsoft.com/office/drawing/2014/main" id="{3749FE94-FC7C-4359-A56E-6C7A87BDEE87}"/>
              </a:ext>
            </a:extLst>
          </p:cNvPr>
          <p:cNvSpPr>
            <a:spLocks noGrp="1"/>
          </p:cNvSpPr>
          <p:nvPr>
            <p:ph type="title"/>
          </p:nvPr>
        </p:nvSpPr>
        <p:spPr>
          <a:xfrm>
            <a:off x="1429887" y="914401"/>
            <a:ext cx="9649327" cy="3926916"/>
          </a:xfrm>
        </p:spPr>
        <p:txBody>
          <a:bodyPr/>
          <a:lstStyle/>
          <a:p>
            <a:r>
              <a:rPr lang="en-US" sz="4400" b="1" dirty="0"/>
              <a:t>“All Scripture is inspired by God and is useful to teach us what is true and to make us realize what is wrong in our lives. It corrects us when we are wrong and teaches us to do what is right.” (2 Timothy 3:16, NLT). </a:t>
            </a:r>
          </a:p>
        </p:txBody>
      </p:sp>
      <p:sp>
        <p:nvSpPr>
          <p:cNvPr id="35" name="Text Placeholder 34" descr="subtitle">
            <a:extLst>
              <a:ext uri="{FF2B5EF4-FFF2-40B4-BE49-F238E27FC236}">
                <a16:creationId xmlns:a16="http://schemas.microsoft.com/office/drawing/2014/main" id="{3F200E92-5A1F-40B7-AE02-46929BC459EA}"/>
              </a:ext>
            </a:extLst>
          </p:cNvPr>
          <p:cNvSpPr>
            <a:spLocks noGrp="1"/>
          </p:cNvSpPr>
          <p:nvPr>
            <p:ph type="body" idx="1"/>
          </p:nvPr>
        </p:nvSpPr>
        <p:spPr>
          <a:xfrm>
            <a:off x="4916820" y="5454395"/>
            <a:ext cx="6592824" cy="978408"/>
          </a:xfrm>
        </p:spPr>
        <p:txBody>
          <a:bodyPr/>
          <a:lstStyle/>
          <a:p>
            <a:r>
              <a:rPr lang="en-US" sz="3200" b="1" dirty="0">
                <a:solidFill>
                  <a:srgbClr val="FFFF00"/>
                </a:solidFill>
              </a:rPr>
              <a:t>Every word of the Bible is relevant and still applies to our lives today.</a:t>
            </a:r>
          </a:p>
        </p:txBody>
      </p:sp>
    </p:spTree>
    <p:extLst>
      <p:ext uri="{BB962C8B-B14F-4D97-AF65-F5344CB8AC3E}">
        <p14:creationId xmlns:p14="http://schemas.microsoft.com/office/powerpoint/2010/main" val="1077816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books on a shelf">
            <a:extLst>
              <a:ext uri="{FF2B5EF4-FFF2-40B4-BE49-F238E27FC236}">
                <a16:creationId xmlns:a16="http://schemas.microsoft.com/office/drawing/2014/main" id="{0BCD2159-BE65-43D5-9E0A-9EB4B1B2F85B}"/>
              </a:ext>
            </a:extLst>
          </p:cNvPr>
          <p:cNvPicPr>
            <a:picLocks noGrp="1" noChangeAspect="1"/>
          </p:cNvPicPr>
          <p:nvPr>
            <p:ph type="pic" sz="quarter" idx="10"/>
          </p:nvPr>
        </p:nvPicPr>
        <p:blipFill>
          <a:blip r:embed="rId2" cstate="email">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p:blipFill>
        <p:spPr>
          <a:xfrm>
            <a:off x="-240633" y="156411"/>
            <a:ext cx="12192001" cy="6858000"/>
          </a:xfrm>
        </p:spPr>
      </p:pic>
      <p:grpSp>
        <p:nvGrpSpPr>
          <p:cNvPr id="23" name="Group 22">
            <a:extLst>
              <a:ext uri="{FF2B5EF4-FFF2-40B4-BE49-F238E27FC236}">
                <a16:creationId xmlns:a16="http://schemas.microsoft.com/office/drawing/2014/main" id="{28C94A8D-A234-408C-8281-33CCC01BE2A8}"/>
              </a:ext>
              <a:ext uri="{C183D7F6-B498-43B3-948B-1728B52AA6E4}">
                <adec:decorative xmlns:adec="http://schemas.microsoft.com/office/drawing/2017/decorative" val="1"/>
              </a:ext>
            </a:extLst>
          </p:cNvPr>
          <p:cNvGrpSpPr/>
          <p:nvPr/>
        </p:nvGrpSpPr>
        <p:grpSpPr>
          <a:xfrm>
            <a:off x="-240633" y="156411"/>
            <a:ext cx="4750604" cy="6858000"/>
            <a:chOff x="0" y="0"/>
            <a:chExt cx="4750604" cy="6858000"/>
          </a:xfrm>
        </p:grpSpPr>
        <p:sp>
          <p:nvSpPr>
            <p:cNvPr id="22" name="Freeform: Shape 21">
              <a:extLst>
                <a:ext uri="{FF2B5EF4-FFF2-40B4-BE49-F238E27FC236}">
                  <a16:creationId xmlns:a16="http://schemas.microsoft.com/office/drawing/2014/main" id="{01887690-2EDF-4913-A835-4503B0E36442}"/>
                </a:ext>
              </a:extLst>
            </p:cNvPr>
            <p:cNvSpPr/>
            <p:nvPr/>
          </p:nvSpPr>
          <p:spPr>
            <a:xfrm>
              <a:off x="0" y="0"/>
              <a:ext cx="4750604" cy="6858000"/>
            </a:xfrm>
            <a:custGeom>
              <a:avLst/>
              <a:gdLst>
                <a:gd name="connsiteX0" fmla="*/ 0 w 4750604"/>
                <a:gd name="connsiteY0" fmla="*/ 0 h 6858000"/>
                <a:gd name="connsiteX1" fmla="*/ 4750604 w 4750604"/>
                <a:gd name="connsiteY1" fmla="*/ 0 h 6858000"/>
                <a:gd name="connsiteX2" fmla="*/ 3101407 w 4750604"/>
                <a:gd name="connsiteY2" fmla="*/ 6858000 h 6858000"/>
                <a:gd name="connsiteX3" fmla="*/ 0 w 47506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50604" h="6858000">
                  <a:moveTo>
                    <a:pt x="0" y="0"/>
                  </a:moveTo>
                  <a:lnTo>
                    <a:pt x="4750604" y="0"/>
                  </a:lnTo>
                  <a:lnTo>
                    <a:pt x="3101407" y="6858000"/>
                  </a:lnTo>
                  <a:lnTo>
                    <a:pt x="0" y="6858000"/>
                  </a:ln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AD1E7D22-630D-4E19-8BE6-9C21E4A652BD}"/>
                </a:ext>
              </a:extLst>
            </p:cNvPr>
            <p:cNvSpPr/>
            <p:nvPr/>
          </p:nvSpPr>
          <p:spPr>
            <a:xfrm>
              <a:off x="1" y="0"/>
              <a:ext cx="3946799" cy="6858000"/>
            </a:xfrm>
            <a:custGeom>
              <a:avLst/>
              <a:gdLst>
                <a:gd name="connsiteX0" fmla="*/ 0 w 3946799"/>
                <a:gd name="connsiteY0" fmla="*/ 0 h 6858000"/>
                <a:gd name="connsiteX1" fmla="*/ 3946799 w 3946799"/>
                <a:gd name="connsiteY1" fmla="*/ 0 h 6858000"/>
                <a:gd name="connsiteX2" fmla="*/ 2297602 w 3946799"/>
                <a:gd name="connsiteY2" fmla="*/ 6858000 h 6858000"/>
                <a:gd name="connsiteX3" fmla="*/ 0 w 39467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46799" h="6858000">
                  <a:moveTo>
                    <a:pt x="0" y="0"/>
                  </a:moveTo>
                  <a:lnTo>
                    <a:pt x="3946799" y="0"/>
                  </a:lnTo>
                  <a:lnTo>
                    <a:pt x="2297602" y="6858000"/>
                  </a:lnTo>
                  <a:lnTo>
                    <a:pt x="0" y="6858000"/>
                  </a:lnTo>
                  <a:close/>
                </a:path>
              </a:pathLst>
            </a:custGeom>
            <a:solidFill>
              <a:schemeClr val="accent2">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318BD405-EEE9-4A08-8DA2-A70AFCF1D240}"/>
                </a:ext>
              </a:extLst>
            </p:cNvPr>
            <p:cNvSpPr/>
            <p:nvPr/>
          </p:nvSpPr>
          <p:spPr>
            <a:xfrm>
              <a:off x="0" y="0"/>
              <a:ext cx="3723822" cy="6858000"/>
            </a:xfrm>
            <a:custGeom>
              <a:avLst/>
              <a:gdLst>
                <a:gd name="connsiteX0" fmla="*/ 0 w 3723822"/>
                <a:gd name="connsiteY0" fmla="*/ 0 h 6858000"/>
                <a:gd name="connsiteX1" fmla="*/ 3723822 w 3723822"/>
                <a:gd name="connsiteY1" fmla="*/ 0 h 6858000"/>
                <a:gd name="connsiteX2" fmla="*/ 2074625 w 3723822"/>
                <a:gd name="connsiteY2" fmla="*/ 6858000 h 6858000"/>
                <a:gd name="connsiteX3" fmla="*/ 0 w 37238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23822" h="6858000">
                  <a:moveTo>
                    <a:pt x="0" y="0"/>
                  </a:moveTo>
                  <a:lnTo>
                    <a:pt x="3723822" y="0"/>
                  </a:lnTo>
                  <a:lnTo>
                    <a:pt x="2074625" y="6858000"/>
                  </a:lnTo>
                  <a:lnTo>
                    <a:pt x="0" y="6858000"/>
                  </a:lnTo>
                  <a:close/>
                </a:path>
              </a:pathLst>
            </a:custGeom>
            <a:solidFill>
              <a:schemeClr val="accent2">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7D4A6826-2C0D-4C79-A871-DF31737EE4F7}"/>
                </a:ext>
              </a:extLst>
            </p:cNvPr>
            <p:cNvSpPr/>
            <p:nvPr/>
          </p:nvSpPr>
          <p:spPr>
            <a:xfrm>
              <a:off x="0" y="0"/>
              <a:ext cx="3374007" cy="6858000"/>
            </a:xfrm>
            <a:custGeom>
              <a:avLst/>
              <a:gdLst>
                <a:gd name="connsiteX0" fmla="*/ 0 w 3374007"/>
                <a:gd name="connsiteY0" fmla="*/ 0 h 6858000"/>
                <a:gd name="connsiteX1" fmla="*/ 3374007 w 3374007"/>
                <a:gd name="connsiteY1" fmla="*/ 0 h 6858000"/>
                <a:gd name="connsiteX2" fmla="*/ 1659507 w 3374007"/>
                <a:gd name="connsiteY2" fmla="*/ 6858000 h 6858000"/>
                <a:gd name="connsiteX3" fmla="*/ 0 w 33740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74007" h="6858000">
                  <a:moveTo>
                    <a:pt x="0" y="0"/>
                  </a:moveTo>
                  <a:lnTo>
                    <a:pt x="3374007" y="0"/>
                  </a:lnTo>
                  <a:lnTo>
                    <a:pt x="1659507" y="6858000"/>
                  </a:lnTo>
                  <a:lnTo>
                    <a:pt x="0" y="6858000"/>
                  </a:lnTo>
                  <a:close/>
                </a:path>
              </a:pathLst>
            </a:custGeom>
            <a:solidFill>
              <a:srgbClr val="0D30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itle 33" descr="title">
            <a:extLst>
              <a:ext uri="{FF2B5EF4-FFF2-40B4-BE49-F238E27FC236}">
                <a16:creationId xmlns:a16="http://schemas.microsoft.com/office/drawing/2014/main" id="{3749FE94-FC7C-4359-A56E-6C7A87BDEE87}"/>
              </a:ext>
            </a:extLst>
          </p:cNvPr>
          <p:cNvSpPr>
            <a:spLocks noGrp="1"/>
          </p:cNvSpPr>
          <p:nvPr>
            <p:ph type="title"/>
          </p:nvPr>
        </p:nvSpPr>
        <p:spPr>
          <a:xfrm>
            <a:off x="1564105" y="1039338"/>
            <a:ext cx="9769642" cy="3782537"/>
          </a:xfrm>
        </p:spPr>
        <p:txBody>
          <a:bodyPr/>
          <a:lstStyle/>
          <a:p>
            <a:r>
              <a:rPr lang="en-US" sz="4400" b="1" dirty="0"/>
              <a:t>Without our hearts grounded in the Bible, our passions, desires, thoughts, perceptions, and affections would not be aligned with God. We were created with our will, our hearts, our desires, and our thoughts.</a:t>
            </a:r>
          </a:p>
        </p:txBody>
      </p:sp>
      <p:sp>
        <p:nvSpPr>
          <p:cNvPr id="35" name="Text Placeholder 34" descr="subtitle">
            <a:extLst>
              <a:ext uri="{FF2B5EF4-FFF2-40B4-BE49-F238E27FC236}">
                <a16:creationId xmlns:a16="http://schemas.microsoft.com/office/drawing/2014/main" id="{3F200E92-5A1F-40B7-AE02-46929BC459EA}"/>
              </a:ext>
            </a:extLst>
          </p:cNvPr>
          <p:cNvSpPr>
            <a:spLocks noGrp="1"/>
          </p:cNvSpPr>
          <p:nvPr>
            <p:ph type="body" idx="1"/>
          </p:nvPr>
        </p:nvSpPr>
        <p:spPr>
          <a:xfrm>
            <a:off x="5188617" y="5255012"/>
            <a:ext cx="6145130" cy="978408"/>
          </a:xfrm>
        </p:spPr>
        <p:txBody>
          <a:bodyPr/>
          <a:lstStyle/>
          <a:p>
            <a:r>
              <a:rPr lang="en-US" sz="2400" b="1" dirty="0">
                <a:solidFill>
                  <a:srgbClr val="FFFF00"/>
                </a:solidFill>
                <a:latin typeface="Amasis MT Pro Black" panose="020B0604020202020204" pitchFamily="18" charset="0"/>
              </a:rPr>
              <a:t>Because God created us, He intimately knows our hearts. And He reminds us in Proverbs 4:23, “From the heart, flow the springs of life.”</a:t>
            </a:r>
          </a:p>
        </p:txBody>
      </p:sp>
    </p:spTree>
    <p:extLst>
      <p:ext uri="{BB962C8B-B14F-4D97-AF65-F5344CB8AC3E}">
        <p14:creationId xmlns:p14="http://schemas.microsoft.com/office/powerpoint/2010/main" val="4021511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rial view of boy sitting at his laptop">
            <a:extLst>
              <a:ext uri="{FF2B5EF4-FFF2-40B4-BE49-F238E27FC236}">
                <a16:creationId xmlns:a16="http://schemas.microsoft.com/office/drawing/2014/main" id="{3C2A7DCB-B005-424A-8446-ACA533D0BC8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grpSp>
        <p:nvGrpSpPr>
          <p:cNvPr id="11" name="Group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595847" y="0"/>
            <a:ext cx="7388298" cy="6858000"/>
            <a:chOff x="1826589" y="0"/>
            <a:chExt cx="7388298" cy="6858000"/>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633186" y="557439"/>
            <a:ext cx="8390498" cy="921521"/>
          </a:xfrm>
        </p:spPr>
        <p:txBody>
          <a:bodyPr/>
          <a:lstStyle/>
          <a:p>
            <a:r>
              <a:rPr lang="en-US" sz="3200" b="1" dirty="0"/>
              <a:t>As we love God, His Word begins to change our spirit, which creates a ripple effect in every area of our lives.</a:t>
            </a:r>
          </a:p>
        </p:txBody>
      </p:sp>
      <p:pic>
        <p:nvPicPr>
          <p:cNvPr id="35" name="Content Placeholder 34" descr="Open Book">
            <a:extLst>
              <a:ext uri="{FF2B5EF4-FFF2-40B4-BE49-F238E27FC236}">
                <a16:creationId xmlns:a16="http://schemas.microsoft.com/office/drawing/2014/main" id="{56174A3F-A7B3-40BE-88BD-1796890E4B44}"/>
              </a:ext>
            </a:extLst>
          </p:cNvPr>
          <p:cNvPicPr>
            <a:picLocks noGrp="1" noChangeAspect="1"/>
          </p:cNvPicPr>
          <p:nvPr>
            <p:ph sz="quarter" idx="13"/>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p:pic>
      <p:sp>
        <p:nvSpPr>
          <p:cNvPr id="23" name="Text Placeholder 22" descr="content block 1">
            <a:extLst>
              <a:ext uri="{FF2B5EF4-FFF2-40B4-BE49-F238E27FC236}">
                <a16:creationId xmlns:a16="http://schemas.microsoft.com/office/drawing/2014/main" id="{B88939B0-5B9A-4423-AFD1-CF6B22268795}"/>
              </a:ext>
            </a:extLst>
          </p:cNvPr>
          <p:cNvSpPr>
            <a:spLocks noGrp="1"/>
          </p:cNvSpPr>
          <p:nvPr>
            <p:ph type="body" sz="quarter" idx="11"/>
          </p:nvPr>
        </p:nvSpPr>
        <p:spPr>
          <a:xfrm>
            <a:off x="528447" y="2696255"/>
            <a:ext cx="3358816" cy="3368675"/>
          </a:xfrm>
        </p:spPr>
        <p:txBody>
          <a:bodyPr/>
          <a:lstStyle/>
          <a:p>
            <a:r>
              <a:rPr lang="en-US" sz="3600" b="1" dirty="0">
                <a:solidFill>
                  <a:srgbClr val="C00000"/>
                </a:solidFill>
              </a:rPr>
              <a:t>To apply the Bible</a:t>
            </a:r>
          </a:p>
          <a:p>
            <a:r>
              <a:rPr lang="en-US" sz="2800" b="1" dirty="0"/>
              <a:t>we must know the Bible.  This means we listen to it, we read it, meditating on Scripture day and night. </a:t>
            </a:r>
          </a:p>
        </p:txBody>
      </p:sp>
      <p:pic>
        <p:nvPicPr>
          <p:cNvPr id="36" name="Content Placeholder 35" descr="Medal">
            <a:extLst>
              <a:ext uri="{FF2B5EF4-FFF2-40B4-BE49-F238E27FC236}">
                <a16:creationId xmlns:a16="http://schemas.microsoft.com/office/drawing/2014/main" id="{A960174C-A9DE-472D-BF1C-B13108BD70B7}"/>
              </a:ext>
            </a:extLst>
          </p:cNvPr>
          <p:cNvPicPr>
            <a:picLocks noGrp="1" noChangeAspect="1"/>
          </p:cNvPicPr>
          <p:nvPr>
            <p:ph sz="quarter" idx="14"/>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p:pic>
      <p:sp>
        <p:nvSpPr>
          <p:cNvPr id="24" name="Text Placeholder 23" descr="content block 2">
            <a:extLst>
              <a:ext uri="{FF2B5EF4-FFF2-40B4-BE49-F238E27FC236}">
                <a16:creationId xmlns:a16="http://schemas.microsoft.com/office/drawing/2014/main" id="{C3930A4E-1302-4AC9-86A3-C4E8AF186ED8}"/>
              </a:ext>
            </a:extLst>
          </p:cNvPr>
          <p:cNvSpPr>
            <a:spLocks noGrp="1"/>
          </p:cNvSpPr>
          <p:nvPr>
            <p:ph type="body" sz="quarter" idx="12"/>
          </p:nvPr>
        </p:nvSpPr>
        <p:spPr>
          <a:xfrm>
            <a:off x="4283753" y="2643823"/>
            <a:ext cx="4908881" cy="3368675"/>
          </a:xfrm>
        </p:spPr>
        <p:txBody>
          <a:bodyPr/>
          <a:lstStyle/>
          <a:p>
            <a:r>
              <a:rPr lang="en-US" sz="2800" b="1" dirty="0"/>
              <a:t>But don’t just listen to God’s word. You must do what it says. Otherwise, you are only fooling yourselves. For if you listen to the word and don’t obey, it is like glancing at your face in a mirror. You see yourself, walk away, and forget what you look like. </a:t>
            </a:r>
          </a:p>
        </p:txBody>
      </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Slide Number Placeholder 5" descr="Slide number">
            <a:extLst>
              <a:ext uri="{FF2B5EF4-FFF2-40B4-BE49-F238E27FC236}">
                <a16:creationId xmlns:a16="http://schemas.microsoft.com/office/drawing/2014/main" id="{11457662-C1A5-4B93-8E30-88025E27C462}"/>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6</a:t>
            </a:fld>
            <a:endParaRPr lang="en-US" sz="1200" dirty="0">
              <a:solidFill>
                <a:schemeClr val="bg1"/>
              </a:solidFill>
            </a:endParaRPr>
          </a:p>
        </p:txBody>
      </p:sp>
    </p:spTree>
    <p:extLst>
      <p:ext uri="{BB962C8B-B14F-4D97-AF65-F5344CB8AC3E}">
        <p14:creationId xmlns:p14="http://schemas.microsoft.com/office/powerpoint/2010/main" val="3207125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boy walking with a bookbag and bike">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6836125" y="0"/>
            <a:ext cx="5355875" cy="6858000"/>
          </a:xfrm>
        </p:spPr>
      </p:pic>
      <p:grpSp>
        <p:nvGrpSpPr>
          <p:cNvPr id="11" name="Group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595847" y="0"/>
            <a:ext cx="7388298" cy="6858000"/>
            <a:chOff x="1826589" y="0"/>
            <a:chExt cx="7388298" cy="6858000"/>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a:extLst>
                <a:ext uri="{FF2B5EF4-FFF2-40B4-BE49-F238E27FC236}">
                  <a16:creationId xmlns:a16="http://schemas.microsoft.com/office/drawing/2014/main" id="{0051AD99-BC4A-487F-BE1C-486FC5B8E9F2}"/>
                </a:ext>
                <a:ext uri="{C183D7F6-B498-43B3-948B-1728B52AA6E4}">
                  <adec:decorative xmlns:adec="http://schemas.microsoft.com/office/drawing/2017/decorative" val="1"/>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p:txBody>
          <a:bodyPr/>
          <a:lstStyle/>
          <a:p>
            <a:r>
              <a:rPr lang="en-US" sz="3600" b="1" dirty="0"/>
              <a:t>How Do I Apply the Bible to Life?</a:t>
            </a:r>
          </a:p>
        </p:txBody>
      </p:sp>
      <p:pic>
        <p:nvPicPr>
          <p:cNvPr id="35" name="Content Placeholder 34" descr="Open Book">
            <a:extLst>
              <a:ext uri="{FF2B5EF4-FFF2-40B4-BE49-F238E27FC236}">
                <a16:creationId xmlns:a16="http://schemas.microsoft.com/office/drawing/2014/main" id="{56174A3F-A7B3-40BE-88BD-1796890E4B44}"/>
              </a:ext>
            </a:extLst>
          </p:cNvPr>
          <p:cNvPicPr>
            <a:picLocks noGrp="1" noChangeAspect="1"/>
          </p:cNvPicPr>
          <p:nvPr>
            <p:ph sz="quarter" idx="13"/>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88254" y="1758363"/>
            <a:ext cx="548640" cy="548640"/>
          </a:xfrm>
        </p:spPr>
      </p:pic>
      <p:sp>
        <p:nvSpPr>
          <p:cNvPr id="23" name="Text Placeholder 22" descr="content block 1">
            <a:extLst>
              <a:ext uri="{FF2B5EF4-FFF2-40B4-BE49-F238E27FC236}">
                <a16:creationId xmlns:a16="http://schemas.microsoft.com/office/drawing/2014/main" id="{B88939B0-5B9A-4423-AFD1-CF6B22268795}"/>
              </a:ext>
            </a:extLst>
          </p:cNvPr>
          <p:cNvSpPr>
            <a:spLocks noGrp="1"/>
          </p:cNvSpPr>
          <p:nvPr>
            <p:ph type="body" sz="quarter" idx="11"/>
          </p:nvPr>
        </p:nvSpPr>
        <p:spPr>
          <a:xfrm>
            <a:off x="499816" y="2473419"/>
            <a:ext cx="3217942" cy="3613060"/>
          </a:xfrm>
        </p:spPr>
        <p:txBody>
          <a:bodyPr/>
          <a:lstStyle/>
          <a:p>
            <a:pPr marL="342900" indent="-342900">
              <a:buAutoNum type="arabicPeriod"/>
            </a:pPr>
            <a:r>
              <a:rPr lang="en-US" sz="2800" b="1" dirty="0">
                <a:solidFill>
                  <a:srgbClr val="C00000"/>
                </a:solidFill>
              </a:rPr>
              <a:t>Learn God’s Ways</a:t>
            </a:r>
          </a:p>
          <a:p>
            <a:r>
              <a:rPr lang="en-US" sz="2800" b="1" dirty="0"/>
              <a:t>Our goal in reading the Bible is to get to know God’s ways and to understand his purpose for the world and for ourselves.                  </a:t>
            </a:r>
          </a:p>
          <a:p>
            <a:endParaRPr lang="en-US" dirty="0"/>
          </a:p>
        </p:txBody>
      </p:sp>
      <p:pic>
        <p:nvPicPr>
          <p:cNvPr id="36" name="Content Placeholder 35" descr="Medal">
            <a:extLst>
              <a:ext uri="{FF2B5EF4-FFF2-40B4-BE49-F238E27FC236}">
                <a16:creationId xmlns:a16="http://schemas.microsoft.com/office/drawing/2014/main" id="{A960174C-A9DE-472D-BF1C-B13108BD70B7}"/>
              </a:ext>
            </a:extLst>
          </p:cNvPr>
          <p:cNvPicPr>
            <a:picLocks noGrp="1" noChangeAspect="1"/>
          </p:cNvPicPr>
          <p:nvPr>
            <p:ph sz="quarter" idx="14"/>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835902" y="1811636"/>
            <a:ext cx="548640" cy="548640"/>
          </a:xfrm>
        </p:spPr>
      </p:pic>
      <p:sp>
        <p:nvSpPr>
          <p:cNvPr id="24" name="Text Placeholder 23" descr="content block 2">
            <a:extLst>
              <a:ext uri="{FF2B5EF4-FFF2-40B4-BE49-F238E27FC236}">
                <a16:creationId xmlns:a16="http://schemas.microsoft.com/office/drawing/2014/main" id="{C3930A4E-1302-4AC9-86A3-C4E8AF186ED8}"/>
              </a:ext>
            </a:extLst>
          </p:cNvPr>
          <p:cNvSpPr>
            <a:spLocks noGrp="1"/>
          </p:cNvSpPr>
          <p:nvPr>
            <p:ph type="body" sz="quarter" idx="12"/>
          </p:nvPr>
        </p:nvSpPr>
        <p:spPr>
          <a:xfrm>
            <a:off x="4386558" y="2473419"/>
            <a:ext cx="4240084" cy="3613060"/>
          </a:xfrm>
        </p:spPr>
        <p:txBody>
          <a:bodyPr/>
          <a:lstStyle/>
          <a:p>
            <a:r>
              <a:rPr lang="en-US" sz="2800" b="1" dirty="0">
                <a:solidFill>
                  <a:srgbClr val="C00000"/>
                </a:solidFill>
              </a:rPr>
              <a:t>2. Live God’s Ways</a:t>
            </a:r>
          </a:p>
          <a:p>
            <a:r>
              <a:rPr lang="en-US" sz="2400" b="1" dirty="0"/>
              <a:t>Next, we begin to hide God’s word in our hearts (Psalm 119:11). Knowing God’s word enables us to filter our lives through the Bible. It opens our eyes to what godly living looks like. The Holy Spirit will help us apply the Bible to our lives, as He whispers His love and directions for us.</a:t>
            </a:r>
          </a:p>
          <a:p>
            <a:endParaRPr lang="en-US" dirty="0"/>
          </a:p>
        </p:txBody>
      </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descr="Slide number">
            <a:extLst>
              <a:ext uri="{FF2B5EF4-FFF2-40B4-BE49-F238E27FC236}">
                <a16:creationId xmlns:a16="http://schemas.microsoft.com/office/drawing/2014/main" id="{79161314-0A22-4109-A2B1-41E87EFE1E18}"/>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7</a:t>
            </a:fld>
            <a:endParaRPr lang="en-US" sz="1200" dirty="0">
              <a:solidFill>
                <a:schemeClr val="bg1"/>
              </a:solidFill>
            </a:endParaRPr>
          </a:p>
        </p:txBody>
      </p:sp>
    </p:spTree>
    <p:extLst>
      <p:ext uri="{BB962C8B-B14F-4D97-AF65-F5344CB8AC3E}">
        <p14:creationId xmlns:p14="http://schemas.microsoft.com/office/powerpoint/2010/main" val="2118823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Open book">
            <a:extLst>
              <a:ext uri="{FF2B5EF4-FFF2-40B4-BE49-F238E27FC236}">
                <a16:creationId xmlns:a16="http://schemas.microsoft.com/office/drawing/2014/main" id="{A799F565-1DAB-4AD3-BCE4-5DAC8012F35C}"/>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29" name="Rectangle 28">
            <a:extLst>
              <a:ext uri="{FF2B5EF4-FFF2-40B4-BE49-F238E27FC236}">
                <a16:creationId xmlns:a16="http://schemas.microsoft.com/office/drawing/2014/main" id="{5C2DDD60-EB1C-44D8-84E1-D86EB3558F11}"/>
              </a:ext>
              <a:ext uri="{C183D7F6-B498-43B3-948B-1728B52AA6E4}">
                <adec:decorative xmlns:adec="http://schemas.microsoft.com/office/drawing/2017/decorative" val="1"/>
              </a:ext>
            </a:extLst>
          </p:cNvPr>
          <p:cNvSpPr/>
          <p:nvPr/>
        </p:nvSpPr>
        <p:spPr>
          <a:xfrm>
            <a:off x="0" y="-11252"/>
            <a:ext cx="12192000" cy="6863626"/>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p:txBody>
          <a:bodyPr/>
          <a:lstStyle/>
          <a:p>
            <a:r>
              <a:rPr lang="en-US" sz="2800" b="1" dirty="0"/>
              <a:t>One of the ways I learned to apply the Bible to my life was through the S.O.A.P. method. It helps interact with God’s word so you can discover life principles and truths for your daily walk with the Lord</a:t>
            </a:r>
            <a:r>
              <a:rPr lang="en-US" dirty="0"/>
              <a:t>. </a:t>
            </a:r>
            <a:r>
              <a:rPr lang="en-US" sz="2800" b="1" dirty="0"/>
              <a:t>The Holy Spirit Will Help You Apply the Bible to Your Life</a:t>
            </a:r>
          </a:p>
        </p:txBody>
      </p:sp>
      <p:pic>
        <p:nvPicPr>
          <p:cNvPr id="83" name="Content Placeholder 82" descr="Bell">
            <a:extLst>
              <a:ext uri="{FF2B5EF4-FFF2-40B4-BE49-F238E27FC236}">
                <a16:creationId xmlns:a16="http://schemas.microsoft.com/office/drawing/2014/main" id="{604095CF-E62F-46A4-A86C-5F465AE6E235}"/>
              </a:ext>
            </a:extLst>
          </p:cNvPr>
          <p:cNvPicPr>
            <a:picLocks noGrp="1" noChangeAspect="1"/>
          </p:cNvPicPr>
          <p:nvPr>
            <p:ph sz="quarter" idx="13"/>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1701" y="5078378"/>
            <a:ext cx="548640" cy="548640"/>
          </a:xfrm>
        </p:spPr>
      </p:pic>
      <p:sp>
        <p:nvSpPr>
          <p:cNvPr id="87" name="Text Placeholder 86" descr="content block 1">
            <a:extLst>
              <a:ext uri="{FF2B5EF4-FFF2-40B4-BE49-F238E27FC236}">
                <a16:creationId xmlns:a16="http://schemas.microsoft.com/office/drawing/2014/main" id="{1F4C9CA2-B224-40CD-8DB2-CAE478D23611}"/>
              </a:ext>
            </a:extLst>
          </p:cNvPr>
          <p:cNvSpPr>
            <a:spLocks noGrp="1"/>
          </p:cNvSpPr>
          <p:nvPr>
            <p:ph type="body" sz="quarter" idx="11"/>
          </p:nvPr>
        </p:nvSpPr>
        <p:spPr>
          <a:xfrm>
            <a:off x="236086" y="2492616"/>
            <a:ext cx="2036875" cy="3368675"/>
          </a:xfrm>
        </p:spPr>
        <p:txBody>
          <a:bodyPr/>
          <a:lstStyle/>
          <a:p>
            <a:r>
              <a:rPr lang="en-US" sz="3200" b="1" dirty="0">
                <a:solidFill>
                  <a:srgbClr val="FF0000"/>
                </a:solidFill>
              </a:rPr>
              <a:t>S </a:t>
            </a:r>
          </a:p>
          <a:p>
            <a:r>
              <a:rPr lang="en-US" sz="2400" b="1" dirty="0"/>
              <a:t>Scripture Intake!</a:t>
            </a:r>
          </a:p>
          <a:p>
            <a:r>
              <a:rPr lang="en-US" sz="2400" b="1" dirty="0"/>
              <a:t>You can write out Scriptures in a notebook.</a:t>
            </a:r>
          </a:p>
        </p:txBody>
      </p:sp>
      <p:pic>
        <p:nvPicPr>
          <p:cNvPr id="95" name="Content Placeholder 94" descr="Microscope">
            <a:extLst>
              <a:ext uri="{FF2B5EF4-FFF2-40B4-BE49-F238E27FC236}">
                <a16:creationId xmlns:a16="http://schemas.microsoft.com/office/drawing/2014/main" id="{96991F60-484C-4906-ADB8-676435D3D6E3}"/>
              </a:ext>
            </a:extLst>
          </p:cNvPr>
          <p:cNvPicPr>
            <a:picLocks noGrp="1" noChangeAspect="1"/>
          </p:cNvPicPr>
          <p:nvPr>
            <p:ph sz="quarter" idx="14"/>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398263" y="5026006"/>
            <a:ext cx="547688" cy="547688"/>
          </a:xfrm>
        </p:spPr>
      </p:pic>
      <p:sp>
        <p:nvSpPr>
          <p:cNvPr id="88" name="Text Placeholder 87" descr="content block 2">
            <a:extLst>
              <a:ext uri="{FF2B5EF4-FFF2-40B4-BE49-F238E27FC236}">
                <a16:creationId xmlns:a16="http://schemas.microsoft.com/office/drawing/2014/main" id="{D01EBAE5-B81D-4150-B62C-F56241C55563}"/>
              </a:ext>
            </a:extLst>
          </p:cNvPr>
          <p:cNvSpPr>
            <a:spLocks noGrp="1"/>
          </p:cNvSpPr>
          <p:nvPr>
            <p:ph type="body" sz="quarter" idx="12"/>
          </p:nvPr>
        </p:nvSpPr>
        <p:spPr>
          <a:xfrm>
            <a:off x="2628285" y="2492615"/>
            <a:ext cx="2377440" cy="3368675"/>
          </a:xfrm>
        </p:spPr>
        <p:txBody>
          <a:bodyPr/>
          <a:lstStyle/>
          <a:p>
            <a:r>
              <a:rPr lang="en-US" sz="3200" b="1" dirty="0">
                <a:solidFill>
                  <a:srgbClr val="FF0000"/>
                </a:solidFill>
              </a:rPr>
              <a:t>O</a:t>
            </a:r>
          </a:p>
          <a:p>
            <a:r>
              <a:rPr lang="en-US" sz="2400" b="1" dirty="0"/>
              <a:t> Observation! </a:t>
            </a:r>
          </a:p>
          <a:p>
            <a:r>
              <a:rPr lang="en-US" sz="2400" b="1" dirty="0"/>
              <a:t>During this step, you basically ask yourself: What do I see, and what does it mean?</a:t>
            </a:r>
          </a:p>
        </p:txBody>
      </p:sp>
      <p:pic>
        <p:nvPicPr>
          <p:cNvPr id="97" name="Content Placeholder 96" descr="Pencil">
            <a:extLst>
              <a:ext uri="{FF2B5EF4-FFF2-40B4-BE49-F238E27FC236}">
                <a16:creationId xmlns:a16="http://schemas.microsoft.com/office/drawing/2014/main" id="{40D9C27B-A51D-4036-B3F9-56081BD60AB9}"/>
              </a:ext>
            </a:extLst>
          </p:cNvPr>
          <p:cNvPicPr>
            <a:picLocks noGrp="1" noChangeAspect="1"/>
          </p:cNvPicPr>
          <p:nvPr>
            <p:ph sz="quarter" idx="16"/>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02789" y="5078378"/>
            <a:ext cx="548640" cy="548640"/>
          </a:xfrm>
        </p:spPr>
      </p:pic>
      <p:sp>
        <p:nvSpPr>
          <p:cNvPr id="90" name="Text Placeholder 89" descr="content block 3">
            <a:extLst>
              <a:ext uri="{FF2B5EF4-FFF2-40B4-BE49-F238E27FC236}">
                <a16:creationId xmlns:a16="http://schemas.microsoft.com/office/drawing/2014/main" id="{AC38A326-FA47-4BD6-B27D-DEB6A4485AB5}"/>
              </a:ext>
            </a:extLst>
          </p:cNvPr>
          <p:cNvSpPr>
            <a:spLocks noGrp="1"/>
          </p:cNvSpPr>
          <p:nvPr>
            <p:ph type="body" sz="quarter" idx="15"/>
          </p:nvPr>
        </p:nvSpPr>
        <p:spPr>
          <a:xfrm>
            <a:off x="5381309" y="2511064"/>
            <a:ext cx="2377440" cy="3368675"/>
          </a:xfrm>
        </p:spPr>
        <p:txBody>
          <a:bodyPr/>
          <a:lstStyle/>
          <a:p>
            <a:r>
              <a:rPr lang="en-US" sz="3200" b="1" dirty="0">
                <a:solidFill>
                  <a:srgbClr val="FF0000"/>
                </a:solidFill>
              </a:rPr>
              <a:t>A </a:t>
            </a:r>
          </a:p>
          <a:p>
            <a:r>
              <a:rPr lang="en-US" sz="2400" b="1" dirty="0"/>
              <a:t>Application!                    Make God’s word personal in your life. What is God saying to me today? Do I need to make changes? Do I need to take action?</a:t>
            </a:r>
          </a:p>
        </p:txBody>
      </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Slide Number Placeholder 5" descr="Slide Number">
            <a:extLst>
              <a:ext uri="{FF2B5EF4-FFF2-40B4-BE49-F238E27FC236}">
                <a16:creationId xmlns:a16="http://schemas.microsoft.com/office/drawing/2014/main" id="{DB02A950-05E3-4691-9BC9-47B314EEA715}"/>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8</a:t>
            </a:fld>
            <a:endParaRPr lang="en-US" sz="1200" dirty="0">
              <a:solidFill>
                <a:schemeClr val="bg1"/>
              </a:solidFill>
            </a:endParaRPr>
          </a:p>
        </p:txBody>
      </p:sp>
      <p:sp>
        <p:nvSpPr>
          <p:cNvPr id="2" name="TextBox 1">
            <a:extLst>
              <a:ext uri="{FF2B5EF4-FFF2-40B4-BE49-F238E27FC236}">
                <a16:creationId xmlns:a16="http://schemas.microsoft.com/office/drawing/2014/main" id="{4D238E09-2CFA-4DC8-97E6-203A18A0F19D}"/>
              </a:ext>
            </a:extLst>
          </p:cNvPr>
          <p:cNvSpPr txBox="1"/>
          <p:nvPr/>
        </p:nvSpPr>
        <p:spPr>
          <a:xfrm>
            <a:off x="8036968" y="2492616"/>
            <a:ext cx="2266302" cy="2800767"/>
          </a:xfrm>
          <a:prstGeom prst="rect">
            <a:avLst/>
          </a:prstGeom>
          <a:noFill/>
        </p:spPr>
        <p:txBody>
          <a:bodyPr wrap="square" rtlCol="0">
            <a:spAutoFit/>
          </a:bodyPr>
          <a:lstStyle/>
          <a:p>
            <a:r>
              <a:rPr lang="en-US" sz="3200" dirty="0">
                <a:solidFill>
                  <a:srgbClr val="FF0000"/>
                </a:solidFill>
              </a:rPr>
              <a:t>P </a:t>
            </a:r>
          </a:p>
          <a:p>
            <a:r>
              <a:rPr lang="en-US" sz="2400" b="1" dirty="0">
                <a:solidFill>
                  <a:schemeClr val="bg1">
                    <a:lumMod val="95000"/>
                  </a:schemeClr>
                </a:solidFill>
              </a:rPr>
              <a:t>Prayer!                       Asking God to work in your life concerning the truths you’ve just discovered.</a:t>
            </a:r>
          </a:p>
        </p:txBody>
      </p:sp>
    </p:spTree>
    <p:extLst>
      <p:ext uri="{BB962C8B-B14F-4D97-AF65-F5344CB8AC3E}">
        <p14:creationId xmlns:p14="http://schemas.microsoft.com/office/powerpoint/2010/main" val="3191014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B458BB-320D-4789-80C8-316ED51AF6CE}"/>
              </a:ext>
            </a:extLst>
          </p:cNvPr>
          <p:cNvSpPr>
            <a:spLocks noGrp="1"/>
          </p:cNvSpPr>
          <p:nvPr>
            <p:ph type="ctrTitle"/>
          </p:nvPr>
        </p:nvSpPr>
        <p:spPr>
          <a:xfrm>
            <a:off x="6569242" y="944391"/>
            <a:ext cx="5084878" cy="3959261"/>
          </a:xfrm>
        </p:spPr>
        <p:txBody>
          <a:bodyPr/>
          <a:lstStyle/>
          <a:p>
            <a:pPr algn="ctr"/>
            <a:r>
              <a:rPr lang="en-US" sz="5400" b="1" dirty="0"/>
              <a:t>The Value of God’s Word</a:t>
            </a:r>
            <a:br>
              <a:rPr lang="en-US" sz="5400" b="1" dirty="0"/>
            </a:br>
            <a:br>
              <a:rPr lang="en-US" dirty="0"/>
            </a:br>
            <a:r>
              <a:rPr lang="en-US" sz="3200" dirty="0"/>
              <a:t>Scripture Text: Joshua 1:8; Isaiah 55:8-9, 2 Tim 3: 16-17</a:t>
            </a:r>
            <a:br>
              <a:rPr lang="en-US" dirty="0"/>
            </a:br>
            <a:endParaRPr lang="en-US" dirty="0"/>
          </a:p>
        </p:txBody>
      </p:sp>
      <p:sp>
        <p:nvSpPr>
          <p:cNvPr id="4" name="Subtitle 3">
            <a:extLst>
              <a:ext uri="{FF2B5EF4-FFF2-40B4-BE49-F238E27FC236}">
                <a16:creationId xmlns:a16="http://schemas.microsoft.com/office/drawing/2014/main" id="{375D64F7-D624-40A3-8131-A84FD916DF4C}"/>
              </a:ext>
            </a:extLst>
          </p:cNvPr>
          <p:cNvSpPr>
            <a:spLocks noGrp="1"/>
          </p:cNvSpPr>
          <p:nvPr>
            <p:ph type="subTitle" idx="1"/>
          </p:nvPr>
        </p:nvSpPr>
        <p:spPr/>
        <p:txBody>
          <a:bodyPr/>
          <a:lstStyle/>
          <a:p>
            <a:r>
              <a:rPr lang="en-US" sz="4800" b="1" dirty="0"/>
              <a:t>Going Deeper</a:t>
            </a:r>
          </a:p>
        </p:txBody>
      </p:sp>
      <p:pic>
        <p:nvPicPr>
          <p:cNvPr id="11" name="Picture Placeholder 10" descr="A hand holding a book&#10;&#10;Description automatically generated with low confidence">
            <a:extLst>
              <a:ext uri="{FF2B5EF4-FFF2-40B4-BE49-F238E27FC236}">
                <a16:creationId xmlns:a16="http://schemas.microsoft.com/office/drawing/2014/main" id="{92FA0C92-7E25-484C-87AF-11BE3EFCC7F2}"/>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19575" r="19575"/>
          <a:stretch>
            <a:fillRect/>
          </a:stretch>
        </p:blipFill>
        <p:spPr>
          <a:xfrm>
            <a:off x="-1" y="0"/>
            <a:ext cx="6096001" cy="6858000"/>
          </a:xfrm>
        </p:spPr>
      </p:pic>
      <p:sp>
        <p:nvSpPr>
          <p:cNvPr id="12" name="TextBox 11">
            <a:extLst>
              <a:ext uri="{FF2B5EF4-FFF2-40B4-BE49-F238E27FC236}">
                <a16:creationId xmlns:a16="http://schemas.microsoft.com/office/drawing/2014/main" id="{7AF97964-0131-466A-B24F-24AA33F06149}"/>
              </a:ext>
            </a:extLst>
          </p:cNvPr>
          <p:cNvSpPr txBox="1"/>
          <p:nvPr/>
        </p:nvSpPr>
        <p:spPr>
          <a:xfrm>
            <a:off x="-1" y="6858000"/>
            <a:ext cx="6096001" cy="230832"/>
          </a:xfrm>
          <a:prstGeom prst="rect">
            <a:avLst/>
          </a:prstGeom>
          <a:noFill/>
        </p:spPr>
        <p:txBody>
          <a:bodyPr wrap="square" rtlCol="0">
            <a:spAutoFit/>
          </a:bodyPr>
          <a:lstStyle/>
          <a:p>
            <a:r>
              <a:rPr lang="en-US" sz="900">
                <a:hlinkClick r:id="rId3" tooltip="https://plainbibleteaching.com/2010/10/03/the-value-of-the-old-testament/"/>
              </a:rPr>
              <a:t>This Photo</a:t>
            </a:r>
            <a:r>
              <a:rPr lang="en-US" sz="900"/>
              <a:t> by Unknown Author is licensed under </a:t>
            </a:r>
            <a:r>
              <a:rPr lang="en-US" sz="900">
                <a:hlinkClick r:id="rId4" tooltip="https://creativecommons.org/licenses/by-nc-sa/3.0/"/>
              </a:rPr>
              <a:t>CC BY-SA-NC</a:t>
            </a:r>
            <a:endParaRPr lang="en-US" sz="900"/>
          </a:p>
        </p:txBody>
      </p:sp>
    </p:spTree>
    <p:extLst>
      <p:ext uri="{BB962C8B-B14F-4D97-AF65-F5344CB8AC3E}">
        <p14:creationId xmlns:p14="http://schemas.microsoft.com/office/powerpoint/2010/main" val="42676936"/>
      </p:ext>
    </p:extLst>
  </p:cSld>
  <p:clrMapOvr>
    <a:masterClrMapping/>
  </p:clrMapOvr>
</p:sld>
</file>

<file path=ppt/theme/theme1.xml><?xml version="1.0" encoding="utf-8"?>
<a:theme xmlns:a="http://schemas.openxmlformats.org/drawingml/2006/main" name="Office Theme">
  <a:themeElements>
    <a:clrScheme name="MSFT_04_Education">
      <a:dk1>
        <a:sysClr val="windowText" lastClr="000000"/>
      </a:dk1>
      <a:lt1>
        <a:sysClr val="window" lastClr="FFFFFF"/>
      </a:lt1>
      <a:dk2>
        <a:srgbClr val="44546A"/>
      </a:dk2>
      <a:lt2>
        <a:srgbClr val="E7E6E6"/>
      </a:lt2>
      <a:accent1>
        <a:srgbClr val="B2606E"/>
      </a:accent1>
      <a:accent2>
        <a:srgbClr val="0F3955"/>
      </a:accent2>
      <a:accent3>
        <a:srgbClr val="FFC000"/>
      </a:accent3>
      <a:accent4>
        <a:srgbClr val="BF678E"/>
      </a:accent4>
      <a:accent5>
        <a:srgbClr val="731F1C"/>
      </a:accent5>
      <a:accent6>
        <a:srgbClr val="7A9E56"/>
      </a:accent6>
      <a:hlink>
        <a:srgbClr val="00B0F0"/>
      </a:hlink>
      <a:folHlink>
        <a:srgbClr val="595959"/>
      </a:folHlink>
    </a:clrScheme>
    <a:fontScheme name="MSFT_04_Education">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475556_Education presentation_AAS_v5" id="{AAC57104-7B60-491F-A321-6BCAF93AC541}" vid="{5A43072C-36E0-4A5A-A3FF-E88D65C597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575C36-314A-42CB-9114-6E0CE4AB2735}">
  <ds:schemaRefs>
    <ds:schemaRef ds:uri="http://purl.org/dc/terms/"/>
    <ds:schemaRef ds:uri="http://schemas.microsoft.com/office/2006/metadata/properties"/>
    <ds:schemaRef ds:uri="http://purl.org/dc/elements/1.1/"/>
    <ds:schemaRef ds:uri="http://purl.org/dc/dcmitype/"/>
    <ds:schemaRef ds:uri="http://schemas.microsoft.com/office/infopath/2007/PartnerControls"/>
    <ds:schemaRef ds:uri="16c05727-aa75-4e4a-9b5f-8a80a1165891"/>
    <ds:schemaRef ds:uri="http://schemas.openxmlformats.org/package/2006/metadata/core-properties"/>
    <ds:schemaRef ds:uri="http://schemas.microsoft.com/office/2006/documentManagement/types"/>
    <ds:schemaRef ds:uri="71af3243-3dd4-4a8d-8c0d-dd76da1f02a5"/>
    <ds:schemaRef ds:uri="http://www.w3.org/XML/1998/namespace"/>
  </ds:schemaRefs>
</ds:datastoreItem>
</file>

<file path=customXml/itemProps2.xml><?xml version="1.0" encoding="utf-8"?>
<ds:datastoreItem xmlns:ds="http://schemas.openxmlformats.org/officeDocument/2006/customXml" ds:itemID="{85D0AD3E-9DDB-4E69-981A-7DAE0E9B5F53}">
  <ds:schemaRefs>
    <ds:schemaRef ds:uri="http://schemas.microsoft.com/sharepoint/v3/contenttype/forms"/>
  </ds:schemaRefs>
</ds:datastoreItem>
</file>

<file path=customXml/itemProps3.xml><?xml version="1.0" encoding="utf-8"?>
<ds:datastoreItem xmlns:ds="http://schemas.openxmlformats.org/officeDocument/2006/customXml" ds:itemID="{91C32B5E-029E-455A-86F0-091666CEEB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{9CE553EC-7377-434E-BD6B-5F85CD22F163}tf00475556_win32</Template>
  <TotalTime>129</TotalTime>
  <Words>1840</Words>
  <Application>Microsoft Office PowerPoint</Application>
  <PresentationFormat>Widescreen</PresentationFormat>
  <Paragraphs>74</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Aharoni</vt:lpstr>
      <vt:lpstr>Amasis MT Pro Black</vt:lpstr>
      <vt:lpstr>Arial</vt:lpstr>
      <vt:lpstr>Calibri</vt:lpstr>
      <vt:lpstr>Calibri Light</vt:lpstr>
      <vt:lpstr>Corbel</vt:lpstr>
      <vt:lpstr>Office Theme</vt:lpstr>
      <vt:lpstr>What Is the Key to Applying the Bible to My Life?</vt:lpstr>
      <vt:lpstr>Learning what this means and how to do it by reading and meditating on the Bible daily. </vt:lpstr>
      <vt:lpstr>   What Is the Bible?  God’s Revelation of Himself to Mankind</vt:lpstr>
      <vt:lpstr>“All Scripture is inspired by God and is useful to teach us what is true and to make us realize what is wrong in our lives. It corrects us when we are wrong and teaches us to do what is right.” (2 Timothy 3:16, NLT). </vt:lpstr>
      <vt:lpstr>Without our hearts grounded in the Bible, our passions, desires, thoughts, perceptions, and affections would not be aligned with God. We were created with our will, our hearts, our desires, and our thoughts.</vt:lpstr>
      <vt:lpstr>As we love God, His Word begins to change our spirit, which creates a ripple effect in every area of our lives.</vt:lpstr>
      <vt:lpstr>How Do I Apply the Bible to Life?</vt:lpstr>
      <vt:lpstr>One of the ways I learned to apply the Bible to my life was through the S.O.A.P. method. It helps interact with God’s word so you can discover life principles and truths for your daily walk with the Lord. The Holy Spirit Will Help You Apply the Bible to Your Life</vt:lpstr>
      <vt:lpstr>The Value of God’s Word  Scripture Text: Joshua 1:8; Isaiah 55:8-9, 2 Tim 3: 16-17 </vt:lpstr>
      <vt:lpstr>Two Key Scriptures for Consideration</vt:lpstr>
      <vt:lpstr>There is a drifting from the word or perhaps even a forsaking of the word of the Lord in our country. We will not be a part of that. </vt:lpstr>
      <vt:lpstr>Four things we must do in our relationship with the word of God</vt:lpstr>
      <vt:lpstr>Our attitude toward Scripture must be one of respect and high regard. So much so that we let Scripture pass judgement on us rather than us picking through it and passing judgement on it.</vt:lpstr>
      <vt:lpstr>Peter wrote in his second epistle, “knowing this first,” [as a priority get this down first of all] “that no prophecy of Scripture is of any private interpretation, 21 for prophecy never came by the will of man, but holy men of God spoke as they were moved by the Holy Spirit” (2:20-21). </vt:lpstr>
      <vt:lpstr>In Isa 55:8-9 God says, "For My thoughts are not your thoughts, Nor are your ways My ways," says the LORD. 9 "For as the heavens are higher than the earth, So are My ways higher than your ways, And My thoughts than your thoughts.”</vt:lpstr>
      <vt:lpstr>Paul wrote in 2 Tim. 3:16, “All Scripture is      given by inspiration of God, and is profitable for doctrine, for reproof, for correction, for instruction in righteousness, 17 that the man of God may be complete, thoroughly                   equipped for every good work.”</vt:lpstr>
      <vt:lpstr> Engage the word with your mind! Read it; study it; ponder it’s meaning for your life. When God told Joshua to meditate on the word day and night, He was essentially saying, Let the word fill your thought life. . </vt:lpstr>
      <vt:lpstr>It’s not enough to just abstractly believe it is inspired of God and authoritative. We must engage the word in our thought life on a regular basis. We must read the word so that we know what it says. We must study its contents so we interpret it rightly. We must ponder it and apply it to our daily decisions. </vt:lpstr>
      <vt:lpstr>The Scripture has a sanctifying influence that we need daily.  “How can a young man cleanse his way? By taking heed according to Your word. 10 With my whole heart I have sought You; Oh, let me not wander from Your commandments! 11 Your word I have hidden in my heart, That I might not sin against You” (Ps. 119:9-11). </vt:lpstr>
      <vt:lpstr>III. Live by the revelation God has given in His word.  In the book of Deuteronomy, Moses reflected on His journey with the Children of Israel. In Deut. 8:2-4 he specifically pointed out an essential lesson God had taught them. “And you shall remember that the LORD your God led you all the way these forty years in the wilderness, to humble you and test you, to know what was in your heart, whether you would keep His commandments or not. 3 So He humbled you, allowed you to hunger, and fed you with manna which you did not know nor did your fathers know, that He might make you know that man shall not live by bread alone; but man lives by every word that proceeds from the mouth of the LORD.” </vt:lpstr>
      <vt:lpstr>Psalmist said to the Lord, “Your commands make me wiser than my enemies, for they are ever with me. I have more insight than all my teachers, for I meditate on your statutes. I have more understanding than the elders, for I obey your precepts” (Ps 119:98-100 NIV). </vt:lpstr>
      <vt:lpstr>IV. Share the revelation God has given in His word.</vt:lpstr>
      <vt:lpstr>Share the revelation with others and let the Holy Spirit do His work on their hearts.   Paul wrote in 2 Tim 4:2-5, “Preach the word! Be ready in season and out of season. Convince, rebuke, exhort, with all longsuffering and teaching. 3 For the time will come when they will not endure sound doctrine, but according to their own desires, because they have itching ears, they will heap up for themselves teachers; 4 and they will turn their ears away from the truth, and be turned aside to fables. 5 But you be watchful in all things, endure afflictions, do the work of an evangelist, fulfill your ministry.”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the Key to Applying the Bible to My Life?</dc:title>
  <dc:creator>Dr. Otis McMillan</dc:creator>
  <cp:lastModifiedBy>Dr. Otis McMillan</cp:lastModifiedBy>
  <cp:revision>14</cp:revision>
  <dcterms:created xsi:type="dcterms:W3CDTF">2021-04-28T09:37:14Z</dcterms:created>
  <dcterms:modified xsi:type="dcterms:W3CDTF">2021-04-28T11:46:54Z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